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4"/>
    <p:sldMasterId id="2147483690" r:id="rId5"/>
  </p:sldMasterIdLst>
  <p:notesMasterIdLst>
    <p:notesMasterId r:id="rId64"/>
  </p:notesMasterIdLst>
  <p:sldIdLst>
    <p:sldId id="332" r:id="rId6"/>
    <p:sldId id="257" r:id="rId7"/>
    <p:sldId id="258" r:id="rId8"/>
    <p:sldId id="259" r:id="rId9"/>
    <p:sldId id="260" r:id="rId10"/>
    <p:sldId id="446" r:id="rId11"/>
    <p:sldId id="261" r:id="rId12"/>
    <p:sldId id="326" r:id="rId13"/>
    <p:sldId id="592" r:id="rId14"/>
    <p:sldId id="594" r:id="rId15"/>
    <p:sldId id="595" r:id="rId16"/>
    <p:sldId id="596" r:id="rId17"/>
    <p:sldId id="591" r:id="rId18"/>
    <p:sldId id="706" r:id="rId19"/>
    <p:sldId id="707" r:id="rId20"/>
    <p:sldId id="687" r:id="rId21"/>
    <p:sldId id="699" r:id="rId22"/>
    <p:sldId id="710" r:id="rId23"/>
    <p:sldId id="700" r:id="rId24"/>
    <p:sldId id="737" r:id="rId25"/>
    <p:sldId id="712" r:id="rId26"/>
    <p:sldId id="713" r:id="rId27"/>
    <p:sldId id="711" r:id="rId28"/>
    <p:sldId id="705" r:id="rId29"/>
    <p:sldId id="714" r:id="rId30"/>
    <p:sldId id="715" r:id="rId31"/>
    <p:sldId id="729" r:id="rId32"/>
    <p:sldId id="716" r:id="rId33"/>
    <p:sldId id="732" r:id="rId34"/>
    <p:sldId id="731" r:id="rId35"/>
    <p:sldId id="718" r:id="rId36"/>
    <p:sldId id="719" r:id="rId37"/>
    <p:sldId id="738" r:id="rId38"/>
    <p:sldId id="720" r:id="rId39"/>
    <p:sldId id="730" r:id="rId40"/>
    <p:sldId id="733" r:id="rId41"/>
    <p:sldId id="734" r:id="rId42"/>
    <p:sldId id="722" r:id="rId43"/>
    <p:sldId id="724" r:id="rId44"/>
    <p:sldId id="739" r:id="rId45"/>
    <p:sldId id="725" r:id="rId46"/>
    <p:sldId id="736" r:id="rId47"/>
    <p:sldId id="735" r:id="rId48"/>
    <p:sldId id="726" r:id="rId49"/>
    <p:sldId id="728" r:id="rId50"/>
    <p:sldId id="740" r:id="rId51"/>
    <p:sldId id="698" r:id="rId52"/>
    <p:sldId id="702" r:id="rId53"/>
    <p:sldId id="703" r:id="rId54"/>
    <p:sldId id="649" r:id="rId55"/>
    <p:sldId id="704" r:id="rId56"/>
    <p:sldId id="648" r:id="rId57"/>
    <p:sldId id="697" r:id="rId58"/>
    <p:sldId id="652" r:id="rId59"/>
    <p:sldId id="599" r:id="rId60"/>
    <p:sldId id="454" r:id="rId61"/>
    <p:sldId id="453" r:id="rId62"/>
    <p:sldId id="452" r:id="rId63"/>
  </p:sldIdLst>
  <p:sldSz cx="9144000" cy="5143500" type="screen16x9"/>
  <p:notesSz cx="6858000" cy="9144000"/>
  <p:embeddedFontLst>
    <p:embeddedFont>
      <p:font typeface="Proxima Nova"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3" roundtripDataSignature="AMtx7mi/Vly1StnH1Lxro8SCE9vMiJx9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1" name="Louise Ysewijn (BE)" initials="" lastIdx="2" clrIdx="1"/>
  <p:cmAuthor id="2" name="De Cock Jitse" initials="DCJ" lastIdx="70" clrIdx="2">
    <p:extLst>
      <p:ext uri="{19B8F6BF-5375-455C-9EA6-DF929625EA0E}">
        <p15:presenceInfo xmlns:p15="http://schemas.microsoft.com/office/powerpoint/2012/main" userId="S::jitse.decock@vlaanderen.be::9cc8e242-c866-4cc7-a24e-e9b48782583a" providerId="AD"/>
      </p:ext>
    </p:extLst>
  </p:cmAuthor>
  <p:cmAuthor id="3" name="Van de Vyvere Brecht" initials="VB" lastIdx="8" clrIdx="3">
    <p:extLst>
      <p:ext uri="{19B8F6BF-5375-455C-9EA6-DF929625EA0E}">
        <p15:presenceInfo xmlns:p15="http://schemas.microsoft.com/office/powerpoint/2012/main" userId="S::brecht.vandevyvere@vlaanderen.be::c748c14e-f036-40e8-878f-c3efabff3178" providerId="AD"/>
      </p:ext>
    </p:extLst>
  </p:cmAuthor>
  <p:cmAuthor id="4" name="Verbrugge Aline" initials="VA" lastIdx="76" clrIdx="4">
    <p:extLst>
      <p:ext uri="{19B8F6BF-5375-455C-9EA6-DF929625EA0E}">
        <p15:presenceInfo xmlns:p15="http://schemas.microsoft.com/office/powerpoint/2012/main" userId="S::aline.verbrugge@vlaanderen.be::38e90b0a-c2da-403c-be89-d467f5b9de66" providerId="AD"/>
      </p:ext>
    </p:extLst>
  </p:cmAuthor>
  <p:cmAuthor id="5" name="Aline Verbrugge (BE)" initials="AV(" lastIdx="25" clrIdx="5">
    <p:extLst>
      <p:ext uri="{19B8F6BF-5375-455C-9EA6-DF929625EA0E}">
        <p15:presenceInfo xmlns:p15="http://schemas.microsoft.com/office/powerpoint/2012/main" userId="S::aline.verbrugge@pwc.com::93b21d87-4658-4688-b70a-65d7147c4f12" providerId="AD"/>
      </p:ext>
    </p:extLst>
  </p:cmAuthor>
  <p:cmAuthor id="6" name="de Vleeschauwer Els" initials="Ed" lastIdx="1" clrIdx="6">
    <p:extLst>
      <p:ext uri="{19B8F6BF-5375-455C-9EA6-DF929625EA0E}">
        <p15:presenceInfo xmlns:p15="http://schemas.microsoft.com/office/powerpoint/2012/main" userId="S::els.devleeschauwer@vlaanderen.be::2d321c84-e993-4a42-9a87-c8a01c2ae8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4A86E8"/>
    <a:srgbClr val="779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14BDC-74DC-C8FD-A11F-717B6FBEDC6D}" v="47" dt="2024-07-15T08:56:22.885"/>
  </p1510:revLst>
</p1510:revInfo>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4.fntdata"/><Relationship Id="rId154" Type="http://schemas.openxmlformats.org/officeDocument/2006/relationships/commentAuthors" Target="commentAuthors.xml"/><Relationship Id="rId1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2.fntdata"/><Relationship Id="rId15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60"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15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3.fntdata"/><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53"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1.fntdata"/><Relationship Id="rId15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brugge Aline" userId="S::aline.verbrugge@vlaanderen.be::38e90b0a-c2da-403c-be89-d467f5b9de66" providerId="AD" clId="Web-{C2E14BDC-74DC-C8FD-A11F-717B6FBEDC6D}"/>
    <pc:docChg chg="delSld">
      <pc:chgData name="Verbrugge Aline" userId="S::aline.verbrugge@vlaanderen.be::38e90b0a-c2da-403c-be89-d467f5b9de66" providerId="AD" clId="Web-{C2E14BDC-74DC-C8FD-A11F-717B6FBEDC6D}" dt="2024-07-15T08:56:22.885" v="46"/>
      <pc:docMkLst>
        <pc:docMk/>
      </pc:docMkLst>
      <pc:sldChg chg="del">
        <pc:chgData name="Verbrugge Aline" userId="S::aline.verbrugge@vlaanderen.be::38e90b0a-c2da-403c-be89-d467f5b9de66" providerId="AD" clId="Web-{C2E14BDC-74DC-C8FD-A11F-717B6FBEDC6D}" dt="2024-07-15T08:56:22.853" v="38"/>
        <pc:sldMkLst>
          <pc:docMk/>
          <pc:sldMk cId="2802506973" sldId="448"/>
        </pc:sldMkLst>
      </pc:sldChg>
      <pc:sldChg chg="del">
        <pc:chgData name="Verbrugge Aline" userId="S::aline.verbrugge@vlaanderen.be::38e90b0a-c2da-403c-be89-d467f5b9de66" providerId="AD" clId="Web-{C2E14BDC-74DC-C8FD-A11F-717B6FBEDC6D}" dt="2024-07-15T08:56:22.853" v="37"/>
        <pc:sldMkLst>
          <pc:docMk/>
          <pc:sldMk cId="3025974102" sldId="568"/>
        </pc:sldMkLst>
      </pc:sldChg>
      <pc:sldChg chg="del">
        <pc:chgData name="Verbrugge Aline" userId="S::aline.verbrugge@vlaanderen.be::38e90b0a-c2da-403c-be89-d467f5b9de66" providerId="AD" clId="Web-{C2E14BDC-74DC-C8FD-A11F-717B6FBEDC6D}" dt="2024-07-15T08:56:22.869" v="45"/>
        <pc:sldMkLst>
          <pc:docMk/>
          <pc:sldMk cId="2842051398" sldId="569"/>
        </pc:sldMkLst>
      </pc:sldChg>
      <pc:sldChg chg="del">
        <pc:chgData name="Verbrugge Aline" userId="S::aline.verbrugge@vlaanderen.be::38e90b0a-c2da-403c-be89-d467f5b9de66" providerId="AD" clId="Web-{C2E14BDC-74DC-C8FD-A11F-717B6FBEDC6D}" dt="2024-07-15T08:56:22.869" v="44"/>
        <pc:sldMkLst>
          <pc:docMk/>
          <pc:sldMk cId="2519119632" sldId="570"/>
        </pc:sldMkLst>
      </pc:sldChg>
      <pc:sldChg chg="del">
        <pc:chgData name="Verbrugge Aline" userId="S::aline.verbrugge@vlaanderen.be::38e90b0a-c2da-403c-be89-d467f5b9de66" providerId="AD" clId="Web-{C2E14BDC-74DC-C8FD-A11F-717B6FBEDC6D}" dt="2024-07-15T08:56:22.869" v="43"/>
        <pc:sldMkLst>
          <pc:docMk/>
          <pc:sldMk cId="1829635319" sldId="571"/>
        </pc:sldMkLst>
      </pc:sldChg>
      <pc:sldChg chg="del">
        <pc:chgData name="Verbrugge Aline" userId="S::aline.verbrugge@vlaanderen.be::38e90b0a-c2da-403c-be89-d467f5b9de66" providerId="AD" clId="Web-{C2E14BDC-74DC-C8FD-A11F-717B6FBEDC6D}" dt="2024-07-15T08:56:22.869" v="42"/>
        <pc:sldMkLst>
          <pc:docMk/>
          <pc:sldMk cId="1693360400" sldId="572"/>
        </pc:sldMkLst>
      </pc:sldChg>
      <pc:sldChg chg="del">
        <pc:chgData name="Verbrugge Aline" userId="S::aline.verbrugge@vlaanderen.be::38e90b0a-c2da-403c-be89-d467f5b9de66" providerId="AD" clId="Web-{C2E14BDC-74DC-C8FD-A11F-717B6FBEDC6D}" dt="2024-07-15T08:56:22.869" v="41"/>
        <pc:sldMkLst>
          <pc:docMk/>
          <pc:sldMk cId="3990013033" sldId="573"/>
        </pc:sldMkLst>
      </pc:sldChg>
      <pc:sldChg chg="del">
        <pc:chgData name="Verbrugge Aline" userId="S::aline.verbrugge@vlaanderen.be::38e90b0a-c2da-403c-be89-d467f5b9de66" providerId="AD" clId="Web-{C2E14BDC-74DC-C8FD-A11F-717B6FBEDC6D}" dt="2024-07-15T08:56:22.869" v="40"/>
        <pc:sldMkLst>
          <pc:docMk/>
          <pc:sldMk cId="692109800" sldId="574"/>
        </pc:sldMkLst>
      </pc:sldChg>
      <pc:sldChg chg="del">
        <pc:chgData name="Verbrugge Aline" userId="S::aline.verbrugge@vlaanderen.be::38e90b0a-c2da-403c-be89-d467f5b9de66" providerId="AD" clId="Web-{C2E14BDC-74DC-C8FD-A11F-717B6FBEDC6D}" dt="2024-07-15T08:56:22.603" v="16"/>
        <pc:sldMkLst>
          <pc:docMk/>
          <pc:sldMk cId="3144132258" sldId="575"/>
        </pc:sldMkLst>
      </pc:sldChg>
      <pc:sldChg chg="del">
        <pc:chgData name="Verbrugge Aline" userId="S::aline.verbrugge@vlaanderen.be::38e90b0a-c2da-403c-be89-d467f5b9de66" providerId="AD" clId="Web-{C2E14BDC-74DC-C8FD-A11F-717B6FBEDC6D}" dt="2024-07-15T08:56:22.588" v="8"/>
        <pc:sldMkLst>
          <pc:docMk/>
          <pc:sldMk cId="1031813074" sldId="576"/>
        </pc:sldMkLst>
      </pc:sldChg>
      <pc:sldChg chg="del">
        <pc:chgData name="Verbrugge Aline" userId="S::aline.verbrugge@vlaanderen.be::38e90b0a-c2da-403c-be89-d467f5b9de66" providerId="AD" clId="Web-{C2E14BDC-74DC-C8FD-A11F-717B6FBEDC6D}" dt="2024-07-15T08:56:22.588" v="7"/>
        <pc:sldMkLst>
          <pc:docMk/>
          <pc:sldMk cId="2594289222" sldId="577"/>
        </pc:sldMkLst>
      </pc:sldChg>
      <pc:sldChg chg="del">
        <pc:chgData name="Verbrugge Aline" userId="S::aline.verbrugge@vlaanderen.be::38e90b0a-c2da-403c-be89-d467f5b9de66" providerId="AD" clId="Web-{C2E14BDC-74DC-C8FD-A11F-717B6FBEDC6D}" dt="2024-07-15T08:56:22.588" v="6"/>
        <pc:sldMkLst>
          <pc:docMk/>
          <pc:sldMk cId="107387704" sldId="578"/>
        </pc:sldMkLst>
      </pc:sldChg>
      <pc:sldChg chg="del">
        <pc:chgData name="Verbrugge Aline" userId="S::aline.verbrugge@vlaanderen.be::38e90b0a-c2da-403c-be89-d467f5b9de66" providerId="AD" clId="Web-{C2E14BDC-74DC-C8FD-A11F-717B6FBEDC6D}" dt="2024-07-15T08:56:22.588" v="5"/>
        <pc:sldMkLst>
          <pc:docMk/>
          <pc:sldMk cId="2334932831" sldId="579"/>
        </pc:sldMkLst>
      </pc:sldChg>
      <pc:sldChg chg="del">
        <pc:chgData name="Verbrugge Aline" userId="S::aline.verbrugge@vlaanderen.be::38e90b0a-c2da-403c-be89-d467f5b9de66" providerId="AD" clId="Web-{C2E14BDC-74DC-C8FD-A11F-717B6FBEDC6D}" dt="2024-07-15T08:56:22.588" v="4"/>
        <pc:sldMkLst>
          <pc:docMk/>
          <pc:sldMk cId="3710370392" sldId="580"/>
        </pc:sldMkLst>
      </pc:sldChg>
      <pc:sldChg chg="del">
        <pc:chgData name="Verbrugge Aline" userId="S::aline.verbrugge@vlaanderen.be::38e90b0a-c2da-403c-be89-d467f5b9de66" providerId="AD" clId="Web-{C2E14BDC-74DC-C8FD-A11F-717B6FBEDC6D}" dt="2024-07-15T08:56:22.588" v="3"/>
        <pc:sldMkLst>
          <pc:docMk/>
          <pc:sldMk cId="2302097142" sldId="581"/>
        </pc:sldMkLst>
      </pc:sldChg>
      <pc:sldChg chg="del">
        <pc:chgData name="Verbrugge Aline" userId="S::aline.verbrugge@vlaanderen.be::38e90b0a-c2da-403c-be89-d467f5b9de66" providerId="AD" clId="Web-{C2E14BDC-74DC-C8FD-A11F-717B6FBEDC6D}" dt="2024-07-15T08:56:22.588" v="2"/>
        <pc:sldMkLst>
          <pc:docMk/>
          <pc:sldMk cId="156477400" sldId="582"/>
        </pc:sldMkLst>
      </pc:sldChg>
      <pc:sldChg chg="del">
        <pc:chgData name="Verbrugge Aline" userId="S::aline.verbrugge@vlaanderen.be::38e90b0a-c2da-403c-be89-d467f5b9de66" providerId="AD" clId="Web-{C2E14BDC-74DC-C8FD-A11F-717B6FBEDC6D}" dt="2024-07-15T08:56:22.572" v="1"/>
        <pc:sldMkLst>
          <pc:docMk/>
          <pc:sldMk cId="3951903050" sldId="583"/>
        </pc:sldMkLst>
      </pc:sldChg>
      <pc:sldChg chg="del">
        <pc:chgData name="Verbrugge Aline" userId="S::aline.verbrugge@vlaanderen.be::38e90b0a-c2da-403c-be89-d467f5b9de66" providerId="AD" clId="Web-{C2E14BDC-74DC-C8FD-A11F-717B6FBEDC6D}" dt="2024-07-15T08:56:22.572" v="0"/>
        <pc:sldMkLst>
          <pc:docMk/>
          <pc:sldMk cId="3070845553" sldId="584"/>
        </pc:sldMkLst>
      </pc:sldChg>
      <pc:sldChg chg="del">
        <pc:chgData name="Verbrugge Aline" userId="S::aline.verbrugge@vlaanderen.be::38e90b0a-c2da-403c-be89-d467f5b9de66" providerId="AD" clId="Web-{C2E14BDC-74DC-C8FD-A11F-717B6FBEDC6D}" dt="2024-07-15T08:56:22.806" v="25"/>
        <pc:sldMkLst>
          <pc:docMk/>
          <pc:sldMk cId="3156218218" sldId="588"/>
        </pc:sldMkLst>
      </pc:sldChg>
      <pc:sldChg chg="del">
        <pc:chgData name="Verbrugge Aline" userId="S::aline.verbrugge@vlaanderen.be::38e90b0a-c2da-403c-be89-d467f5b9de66" providerId="AD" clId="Web-{C2E14BDC-74DC-C8FD-A11F-717B6FBEDC6D}" dt="2024-07-15T08:56:22.853" v="35"/>
        <pc:sldMkLst>
          <pc:docMk/>
          <pc:sldMk cId="124644580" sldId="589"/>
        </pc:sldMkLst>
      </pc:sldChg>
      <pc:sldChg chg="del">
        <pc:chgData name="Verbrugge Aline" userId="S::aline.verbrugge@vlaanderen.be::38e90b0a-c2da-403c-be89-d467f5b9de66" providerId="AD" clId="Web-{C2E14BDC-74DC-C8FD-A11F-717B6FBEDC6D}" dt="2024-07-15T08:56:22.853" v="34"/>
        <pc:sldMkLst>
          <pc:docMk/>
          <pc:sldMk cId="2398284945" sldId="590"/>
        </pc:sldMkLst>
      </pc:sldChg>
      <pc:sldChg chg="del">
        <pc:chgData name="Verbrugge Aline" userId="S::aline.verbrugge@vlaanderen.be::38e90b0a-c2da-403c-be89-d467f5b9de66" providerId="AD" clId="Web-{C2E14BDC-74DC-C8FD-A11F-717B6FBEDC6D}" dt="2024-07-15T08:56:22.838" v="26"/>
        <pc:sldMkLst>
          <pc:docMk/>
          <pc:sldMk cId="2087741109" sldId="636"/>
        </pc:sldMkLst>
      </pc:sldChg>
      <pc:sldChg chg="del">
        <pc:chgData name="Verbrugge Aline" userId="S::aline.verbrugge@vlaanderen.be::38e90b0a-c2da-403c-be89-d467f5b9de66" providerId="AD" clId="Web-{C2E14BDC-74DC-C8FD-A11F-717B6FBEDC6D}" dt="2024-07-15T08:56:22.838" v="28"/>
        <pc:sldMkLst>
          <pc:docMk/>
          <pc:sldMk cId="478196565" sldId="650"/>
        </pc:sldMkLst>
      </pc:sldChg>
      <pc:sldChg chg="del">
        <pc:chgData name="Verbrugge Aline" userId="S::aline.verbrugge@vlaanderen.be::38e90b0a-c2da-403c-be89-d467f5b9de66" providerId="AD" clId="Web-{C2E14BDC-74DC-C8FD-A11F-717B6FBEDC6D}" dt="2024-07-15T08:56:22.838" v="27"/>
        <pc:sldMkLst>
          <pc:docMk/>
          <pc:sldMk cId="3967075930" sldId="651"/>
        </pc:sldMkLst>
      </pc:sldChg>
      <pc:sldChg chg="del">
        <pc:chgData name="Verbrugge Aline" userId="S::aline.verbrugge@vlaanderen.be::38e90b0a-c2da-403c-be89-d467f5b9de66" providerId="AD" clId="Web-{C2E14BDC-74DC-C8FD-A11F-717B6FBEDC6D}" dt="2024-07-15T08:56:22.603" v="17"/>
        <pc:sldMkLst>
          <pc:docMk/>
          <pc:sldMk cId="484758418" sldId="656"/>
        </pc:sldMkLst>
      </pc:sldChg>
      <pc:sldChg chg="del">
        <pc:chgData name="Verbrugge Aline" userId="S::aline.verbrugge@vlaanderen.be::38e90b0a-c2da-403c-be89-d467f5b9de66" providerId="AD" clId="Web-{C2E14BDC-74DC-C8FD-A11F-717B6FBEDC6D}" dt="2024-07-15T08:56:22.838" v="31"/>
        <pc:sldMkLst>
          <pc:docMk/>
          <pc:sldMk cId="4193497611" sldId="661"/>
        </pc:sldMkLst>
      </pc:sldChg>
      <pc:sldChg chg="del">
        <pc:chgData name="Verbrugge Aline" userId="S::aline.verbrugge@vlaanderen.be::38e90b0a-c2da-403c-be89-d467f5b9de66" providerId="AD" clId="Web-{C2E14BDC-74DC-C8FD-A11F-717B6FBEDC6D}" dt="2024-07-15T08:56:22.838" v="32"/>
        <pc:sldMkLst>
          <pc:docMk/>
          <pc:sldMk cId="4083930489" sldId="664"/>
        </pc:sldMkLst>
      </pc:sldChg>
      <pc:sldChg chg="del">
        <pc:chgData name="Verbrugge Aline" userId="S::aline.verbrugge@vlaanderen.be::38e90b0a-c2da-403c-be89-d467f5b9de66" providerId="AD" clId="Web-{C2E14BDC-74DC-C8FD-A11F-717B6FBEDC6D}" dt="2024-07-15T08:56:22.791" v="19"/>
        <pc:sldMkLst>
          <pc:docMk/>
          <pc:sldMk cId="237494076" sldId="667"/>
        </pc:sldMkLst>
      </pc:sldChg>
      <pc:sldChg chg="del">
        <pc:chgData name="Verbrugge Aline" userId="S::aline.verbrugge@vlaanderen.be::38e90b0a-c2da-403c-be89-d467f5b9de66" providerId="AD" clId="Web-{C2E14BDC-74DC-C8FD-A11F-717B6FBEDC6D}" dt="2024-07-15T08:56:22.588" v="9"/>
        <pc:sldMkLst>
          <pc:docMk/>
          <pc:sldMk cId="2266844400" sldId="676"/>
        </pc:sldMkLst>
      </pc:sldChg>
      <pc:sldChg chg="del">
        <pc:chgData name="Verbrugge Aline" userId="S::aline.verbrugge@vlaanderen.be::38e90b0a-c2da-403c-be89-d467f5b9de66" providerId="AD" clId="Web-{C2E14BDC-74DC-C8FD-A11F-717B6FBEDC6D}" dt="2024-07-15T08:56:22.853" v="33"/>
        <pc:sldMkLst>
          <pc:docMk/>
          <pc:sldMk cId="3781791361" sldId="680"/>
        </pc:sldMkLst>
      </pc:sldChg>
      <pc:sldChg chg="del">
        <pc:chgData name="Verbrugge Aline" userId="S::aline.verbrugge@vlaanderen.be::38e90b0a-c2da-403c-be89-d467f5b9de66" providerId="AD" clId="Web-{C2E14BDC-74DC-C8FD-A11F-717B6FBEDC6D}" dt="2024-07-15T08:56:22.806" v="24"/>
        <pc:sldMkLst>
          <pc:docMk/>
          <pc:sldMk cId="1119695632" sldId="681"/>
        </pc:sldMkLst>
      </pc:sldChg>
      <pc:sldChg chg="del">
        <pc:chgData name="Verbrugge Aline" userId="S::aline.verbrugge@vlaanderen.be::38e90b0a-c2da-403c-be89-d467f5b9de66" providerId="AD" clId="Web-{C2E14BDC-74DC-C8FD-A11F-717B6FBEDC6D}" dt="2024-07-15T08:56:22.791" v="20"/>
        <pc:sldMkLst>
          <pc:docMk/>
          <pc:sldMk cId="3834216403" sldId="683"/>
        </pc:sldMkLst>
      </pc:sldChg>
      <pc:sldChg chg="del">
        <pc:chgData name="Verbrugge Aline" userId="S::aline.verbrugge@vlaanderen.be::38e90b0a-c2da-403c-be89-d467f5b9de66" providerId="AD" clId="Web-{C2E14BDC-74DC-C8FD-A11F-717B6FBEDC6D}" dt="2024-07-15T08:56:22.791" v="22"/>
        <pc:sldMkLst>
          <pc:docMk/>
          <pc:sldMk cId="3782201115" sldId="684"/>
        </pc:sldMkLst>
      </pc:sldChg>
      <pc:sldChg chg="del">
        <pc:chgData name="Verbrugge Aline" userId="S::aline.verbrugge@vlaanderen.be::38e90b0a-c2da-403c-be89-d467f5b9de66" providerId="AD" clId="Web-{C2E14BDC-74DC-C8FD-A11F-717B6FBEDC6D}" dt="2024-07-15T08:56:22.791" v="23"/>
        <pc:sldMkLst>
          <pc:docMk/>
          <pc:sldMk cId="440744872" sldId="685"/>
        </pc:sldMkLst>
      </pc:sldChg>
      <pc:sldChg chg="del">
        <pc:chgData name="Verbrugge Aline" userId="S::aline.verbrugge@vlaanderen.be::38e90b0a-c2da-403c-be89-d467f5b9de66" providerId="AD" clId="Web-{C2E14BDC-74DC-C8FD-A11F-717B6FBEDC6D}" dt="2024-07-15T08:56:22.603" v="18"/>
        <pc:sldMkLst>
          <pc:docMk/>
          <pc:sldMk cId="2653369593" sldId="686"/>
        </pc:sldMkLst>
      </pc:sldChg>
      <pc:sldChg chg="del">
        <pc:chgData name="Verbrugge Aline" userId="S::aline.verbrugge@vlaanderen.be::38e90b0a-c2da-403c-be89-d467f5b9de66" providerId="AD" clId="Web-{C2E14BDC-74DC-C8FD-A11F-717B6FBEDC6D}" dt="2024-07-15T08:56:22.603" v="15"/>
        <pc:sldMkLst>
          <pc:docMk/>
          <pc:sldMk cId="1969677425" sldId="688"/>
        </pc:sldMkLst>
      </pc:sldChg>
      <pc:sldChg chg="del">
        <pc:chgData name="Verbrugge Aline" userId="S::aline.verbrugge@vlaanderen.be::38e90b0a-c2da-403c-be89-d467f5b9de66" providerId="AD" clId="Web-{C2E14BDC-74DC-C8FD-A11F-717B6FBEDC6D}" dt="2024-07-15T08:56:22.603" v="11"/>
        <pc:sldMkLst>
          <pc:docMk/>
          <pc:sldMk cId="2598640383" sldId="689"/>
        </pc:sldMkLst>
      </pc:sldChg>
      <pc:sldChg chg="del">
        <pc:chgData name="Verbrugge Aline" userId="S::aline.verbrugge@vlaanderen.be::38e90b0a-c2da-403c-be89-d467f5b9de66" providerId="AD" clId="Web-{C2E14BDC-74DC-C8FD-A11F-717B6FBEDC6D}" dt="2024-07-15T08:56:22.603" v="12"/>
        <pc:sldMkLst>
          <pc:docMk/>
          <pc:sldMk cId="611020436" sldId="690"/>
        </pc:sldMkLst>
      </pc:sldChg>
      <pc:sldChg chg="del">
        <pc:chgData name="Verbrugge Aline" userId="S::aline.verbrugge@vlaanderen.be::38e90b0a-c2da-403c-be89-d467f5b9de66" providerId="AD" clId="Web-{C2E14BDC-74DC-C8FD-A11F-717B6FBEDC6D}" dt="2024-07-15T08:56:22.603" v="13"/>
        <pc:sldMkLst>
          <pc:docMk/>
          <pc:sldMk cId="1111564495" sldId="691"/>
        </pc:sldMkLst>
      </pc:sldChg>
      <pc:sldChg chg="del">
        <pc:chgData name="Verbrugge Aline" userId="S::aline.verbrugge@vlaanderen.be::38e90b0a-c2da-403c-be89-d467f5b9de66" providerId="AD" clId="Web-{C2E14BDC-74DC-C8FD-A11F-717B6FBEDC6D}" dt="2024-07-15T08:56:22.603" v="14"/>
        <pc:sldMkLst>
          <pc:docMk/>
          <pc:sldMk cId="1514646546" sldId="692"/>
        </pc:sldMkLst>
      </pc:sldChg>
      <pc:sldChg chg="del">
        <pc:chgData name="Verbrugge Aline" userId="S::aline.verbrugge@vlaanderen.be::38e90b0a-c2da-403c-be89-d467f5b9de66" providerId="AD" clId="Web-{C2E14BDC-74DC-C8FD-A11F-717B6FBEDC6D}" dt="2024-07-15T08:56:22.603" v="10"/>
        <pc:sldMkLst>
          <pc:docMk/>
          <pc:sldMk cId="593996944" sldId="693"/>
        </pc:sldMkLst>
      </pc:sldChg>
      <pc:sldChg chg="del">
        <pc:chgData name="Verbrugge Aline" userId="S::aline.verbrugge@vlaanderen.be::38e90b0a-c2da-403c-be89-d467f5b9de66" providerId="AD" clId="Web-{C2E14BDC-74DC-C8FD-A11F-717B6FBEDC6D}" dt="2024-07-15T08:56:22.838" v="29"/>
        <pc:sldMkLst>
          <pc:docMk/>
          <pc:sldMk cId="3241091815" sldId="694"/>
        </pc:sldMkLst>
      </pc:sldChg>
      <pc:sldChg chg="del">
        <pc:chgData name="Verbrugge Aline" userId="S::aline.verbrugge@vlaanderen.be::38e90b0a-c2da-403c-be89-d467f5b9de66" providerId="AD" clId="Web-{C2E14BDC-74DC-C8FD-A11F-717B6FBEDC6D}" dt="2024-07-15T08:56:22.791" v="21"/>
        <pc:sldMkLst>
          <pc:docMk/>
          <pc:sldMk cId="93493257" sldId="695"/>
        </pc:sldMkLst>
      </pc:sldChg>
      <pc:sldChg chg="del">
        <pc:chgData name="Verbrugge Aline" userId="S::aline.verbrugge@vlaanderen.be::38e90b0a-c2da-403c-be89-d467f5b9de66" providerId="AD" clId="Web-{C2E14BDC-74DC-C8FD-A11F-717B6FBEDC6D}" dt="2024-07-15T08:56:22.838" v="30"/>
        <pc:sldMkLst>
          <pc:docMk/>
          <pc:sldMk cId="1964935582" sldId="696"/>
        </pc:sldMkLst>
      </pc:sldChg>
      <pc:sldChg chg="del">
        <pc:chgData name="Verbrugge Aline" userId="S::aline.verbrugge@vlaanderen.be::38e90b0a-c2da-403c-be89-d467f5b9de66" providerId="AD" clId="Web-{C2E14BDC-74DC-C8FD-A11F-717B6FBEDC6D}" dt="2024-07-15T08:56:22.885" v="46"/>
        <pc:sldMkLst>
          <pc:docMk/>
          <pc:sldMk cId="1385482817" sldId="701"/>
        </pc:sldMkLst>
      </pc:sldChg>
      <pc:sldChg chg="del">
        <pc:chgData name="Verbrugge Aline" userId="S::aline.verbrugge@vlaanderen.be::38e90b0a-c2da-403c-be89-d467f5b9de66" providerId="AD" clId="Web-{C2E14BDC-74DC-C8FD-A11F-717B6FBEDC6D}" dt="2024-07-15T08:56:22.853" v="39"/>
        <pc:sldMkLst>
          <pc:docMk/>
          <pc:sldMk cId="1511574783" sldId="708"/>
        </pc:sldMkLst>
      </pc:sldChg>
      <pc:sldChg chg="del">
        <pc:chgData name="Verbrugge Aline" userId="S::aline.verbrugge@vlaanderen.be::38e90b0a-c2da-403c-be89-d467f5b9de66" providerId="AD" clId="Web-{C2E14BDC-74DC-C8FD-A11F-717B6FBEDC6D}" dt="2024-07-15T08:56:22.853" v="36"/>
        <pc:sldMkLst>
          <pc:docMk/>
          <pc:sldMk cId="1269595226" sldId="709"/>
        </pc:sldMkLst>
      </pc:sldChg>
    </pc:docChg>
  </pc:docChgLst>
  <pc:docChgLst>
    <pc:chgData name="Verbrugge Aline" userId="38e90b0a-c2da-403c-be89-d467f5b9de66" providerId="ADAL" clId="{79D8D66E-37B7-4566-AF2B-538EF64FD627}"/>
    <pc:docChg chg="custSel addSld modSld sldOrd">
      <pc:chgData name="Verbrugge Aline" userId="38e90b0a-c2da-403c-be89-d467f5b9de66" providerId="ADAL" clId="{79D8D66E-37B7-4566-AF2B-538EF64FD627}" dt="2024-07-01T13:35:44.627" v="560" actId="1076"/>
      <pc:docMkLst>
        <pc:docMk/>
      </pc:docMkLst>
      <pc:sldChg chg="modSp mod">
        <pc:chgData name="Verbrugge Aline" userId="38e90b0a-c2da-403c-be89-d467f5b9de66" providerId="ADAL" clId="{79D8D66E-37B7-4566-AF2B-538EF64FD627}" dt="2024-07-01T12:50:53.295" v="49" actId="20577"/>
        <pc:sldMkLst>
          <pc:docMk/>
          <pc:sldMk cId="0" sldId="260"/>
        </pc:sldMkLst>
        <pc:graphicFrameChg chg="mod modGraphic">
          <ac:chgData name="Verbrugge Aline" userId="38e90b0a-c2da-403c-be89-d467f5b9de66" providerId="ADAL" clId="{79D8D66E-37B7-4566-AF2B-538EF64FD627}" dt="2024-07-01T12:50:53.295" v="49" actId="20577"/>
          <ac:graphicFrameMkLst>
            <pc:docMk/>
            <pc:sldMk cId="0" sldId="260"/>
            <ac:graphicFrameMk id="405" creationId="{00000000-0000-0000-0000-000000000000}"/>
          </ac:graphicFrameMkLst>
        </pc:graphicFrameChg>
      </pc:sldChg>
      <pc:sldChg chg="modNotesTx">
        <pc:chgData name="Verbrugge Aline" userId="38e90b0a-c2da-403c-be89-d467f5b9de66" providerId="ADAL" clId="{79D8D66E-37B7-4566-AF2B-538EF64FD627}" dt="2024-07-01T13:27:48.982" v="51"/>
        <pc:sldMkLst>
          <pc:docMk/>
          <pc:sldMk cId="0" sldId="261"/>
        </pc:sldMkLst>
      </pc:sldChg>
      <pc:sldChg chg="addSp modSp mod">
        <pc:chgData name="Verbrugge Aline" userId="38e90b0a-c2da-403c-be89-d467f5b9de66" providerId="ADAL" clId="{79D8D66E-37B7-4566-AF2B-538EF64FD627}" dt="2024-07-01T13:35:44.627" v="560" actId="1076"/>
        <pc:sldMkLst>
          <pc:docMk/>
          <pc:sldMk cId="3482667908" sldId="599"/>
        </pc:sldMkLst>
        <pc:spChg chg="add mod">
          <ac:chgData name="Verbrugge Aline" userId="38e90b0a-c2da-403c-be89-d467f5b9de66" providerId="ADAL" clId="{79D8D66E-37B7-4566-AF2B-538EF64FD627}" dt="2024-07-01T13:33:57.642" v="508" actId="1035"/>
          <ac:spMkLst>
            <pc:docMk/>
            <pc:sldMk cId="3482667908" sldId="599"/>
            <ac:spMk id="2" creationId="{619190BA-EA19-F33A-965F-E9A97E46DBBD}"/>
          </ac:spMkLst>
        </pc:spChg>
        <pc:spChg chg="mod">
          <ac:chgData name="Verbrugge Aline" userId="38e90b0a-c2da-403c-be89-d467f5b9de66" providerId="ADAL" clId="{79D8D66E-37B7-4566-AF2B-538EF64FD627}" dt="2024-07-01T13:33:57.642" v="508" actId="1035"/>
          <ac:spMkLst>
            <pc:docMk/>
            <pc:sldMk cId="3482667908" sldId="599"/>
            <ac:spMk id="3" creationId="{57F2E264-06C8-9A03-99EC-9CC1B99F9DAA}"/>
          </ac:spMkLst>
        </pc:spChg>
        <pc:spChg chg="add mod">
          <ac:chgData name="Verbrugge Aline" userId="38e90b0a-c2da-403c-be89-d467f5b9de66" providerId="ADAL" clId="{79D8D66E-37B7-4566-AF2B-538EF64FD627}" dt="2024-07-01T13:33:57.642" v="508" actId="1035"/>
          <ac:spMkLst>
            <pc:docMk/>
            <pc:sldMk cId="3482667908" sldId="599"/>
            <ac:spMk id="4" creationId="{3CD1BCF2-73C2-AAA3-285F-4FE5589215D4}"/>
          </ac:spMkLst>
        </pc:spChg>
        <pc:spChg chg="mod">
          <ac:chgData name="Verbrugge Aline" userId="38e90b0a-c2da-403c-be89-d467f5b9de66" providerId="ADAL" clId="{79D8D66E-37B7-4566-AF2B-538EF64FD627}" dt="2024-07-01T13:34:19.170" v="521" actId="1076"/>
          <ac:spMkLst>
            <pc:docMk/>
            <pc:sldMk cId="3482667908" sldId="599"/>
            <ac:spMk id="1090"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097"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098"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0"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1"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2"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3"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4"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5"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6"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7"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8"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09" creationId="{00000000-0000-0000-0000-000000000000}"/>
          </ac:spMkLst>
        </pc:spChg>
        <pc:spChg chg="mod">
          <ac:chgData name="Verbrugge Aline" userId="38e90b0a-c2da-403c-be89-d467f5b9de66" providerId="ADAL" clId="{79D8D66E-37B7-4566-AF2B-538EF64FD627}" dt="2024-07-01T13:34:08.492" v="519" actId="1036"/>
          <ac:spMkLst>
            <pc:docMk/>
            <pc:sldMk cId="3482667908" sldId="599"/>
            <ac:spMk id="1110" creationId="{00000000-0000-0000-0000-000000000000}"/>
          </ac:spMkLst>
        </pc:spChg>
        <pc:spChg chg="mod">
          <ac:chgData name="Verbrugge Aline" userId="38e90b0a-c2da-403c-be89-d467f5b9de66" providerId="ADAL" clId="{79D8D66E-37B7-4566-AF2B-538EF64FD627}" dt="2024-07-01T13:35:44.627" v="560" actId="1076"/>
          <ac:spMkLst>
            <pc:docMk/>
            <pc:sldMk cId="3482667908" sldId="599"/>
            <ac:spMk id="1111"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12"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14"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15"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16"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17"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18"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19" creationId="{00000000-0000-0000-0000-000000000000}"/>
          </ac:spMkLst>
        </pc:spChg>
        <pc:spChg chg="mod">
          <ac:chgData name="Verbrugge Aline" userId="38e90b0a-c2da-403c-be89-d467f5b9de66" providerId="ADAL" clId="{79D8D66E-37B7-4566-AF2B-538EF64FD627}" dt="2024-07-01T13:33:57.642" v="508" actId="1035"/>
          <ac:spMkLst>
            <pc:docMk/>
            <pc:sldMk cId="3482667908" sldId="599"/>
            <ac:spMk id="1123" creationId="{00000000-0000-0000-0000-000000000000}"/>
          </ac:spMkLst>
        </pc:spChg>
        <pc:cxnChg chg="mod">
          <ac:chgData name="Verbrugge Aline" userId="38e90b0a-c2da-403c-be89-d467f5b9de66" providerId="ADAL" clId="{79D8D66E-37B7-4566-AF2B-538EF64FD627}" dt="2024-07-01T13:33:57.642" v="508" actId="1035"/>
          <ac:cxnSpMkLst>
            <pc:docMk/>
            <pc:sldMk cId="3482667908" sldId="599"/>
            <ac:cxnSpMk id="1091" creationId="{00000000-0000-0000-0000-000000000000}"/>
          </ac:cxnSpMkLst>
        </pc:cxnChg>
        <pc:cxnChg chg="mod">
          <ac:chgData name="Verbrugge Aline" userId="38e90b0a-c2da-403c-be89-d467f5b9de66" providerId="ADAL" clId="{79D8D66E-37B7-4566-AF2B-538EF64FD627}" dt="2024-07-01T13:33:57.642" v="508" actId="1035"/>
          <ac:cxnSpMkLst>
            <pc:docMk/>
            <pc:sldMk cId="3482667908" sldId="599"/>
            <ac:cxnSpMk id="1092" creationId="{00000000-0000-0000-0000-000000000000}"/>
          </ac:cxnSpMkLst>
        </pc:cxnChg>
        <pc:cxnChg chg="mod">
          <ac:chgData name="Verbrugge Aline" userId="38e90b0a-c2da-403c-be89-d467f5b9de66" providerId="ADAL" clId="{79D8D66E-37B7-4566-AF2B-538EF64FD627}" dt="2024-07-01T13:33:57.642" v="508" actId="1035"/>
          <ac:cxnSpMkLst>
            <pc:docMk/>
            <pc:sldMk cId="3482667908" sldId="599"/>
            <ac:cxnSpMk id="1093" creationId="{00000000-0000-0000-0000-000000000000}"/>
          </ac:cxnSpMkLst>
        </pc:cxnChg>
        <pc:cxnChg chg="mod">
          <ac:chgData name="Verbrugge Aline" userId="38e90b0a-c2da-403c-be89-d467f5b9de66" providerId="ADAL" clId="{79D8D66E-37B7-4566-AF2B-538EF64FD627}" dt="2024-07-01T13:33:57.642" v="508" actId="1035"/>
          <ac:cxnSpMkLst>
            <pc:docMk/>
            <pc:sldMk cId="3482667908" sldId="599"/>
            <ac:cxnSpMk id="1094" creationId="{00000000-0000-0000-0000-000000000000}"/>
          </ac:cxnSpMkLst>
        </pc:cxnChg>
        <pc:cxnChg chg="mod">
          <ac:chgData name="Verbrugge Aline" userId="38e90b0a-c2da-403c-be89-d467f5b9de66" providerId="ADAL" clId="{79D8D66E-37B7-4566-AF2B-538EF64FD627}" dt="2024-07-01T13:33:57.642" v="508" actId="1035"/>
          <ac:cxnSpMkLst>
            <pc:docMk/>
            <pc:sldMk cId="3482667908" sldId="599"/>
            <ac:cxnSpMk id="1095" creationId="{00000000-0000-0000-0000-000000000000}"/>
          </ac:cxnSpMkLst>
        </pc:cxnChg>
        <pc:cxnChg chg="mod">
          <ac:chgData name="Verbrugge Aline" userId="38e90b0a-c2da-403c-be89-d467f5b9de66" providerId="ADAL" clId="{79D8D66E-37B7-4566-AF2B-538EF64FD627}" dt="2024-07-01T13:33:57.642" v="508" actId="1035"/>
          <ac:cxnSpMkLst>
            <pc:docMk/>
            <pc:sldMk cId="3482667908" sldId="599"/>
            <ac:cxnSpMk id="1096" creationId="{00000000-0000-0000-0000-000000000000}"/>
          </ac:cxnSpMkLst>
        </pc:cxnChg>
        <pc:cxnChg chg="mod">
          <ac:chgData name="Verbrugge Aline" userId="38e90b0a-c2da-403c-be89-d467f5b9de66" providerId="ADAL" clId="{79D8D66E-37B7-4566-AF2B-538EF64FD627}" dt="2024-07-01T13:33:57.642" v="508" actId="1035"/>
          <ac:cxnSpMkLst>
            <pc:docMk/>
            <pc:sldMk cId="3482667908" sldId="599"/>
            <ac:cxnSpMk id="1099" creationId="{00000000-0000-0000-0000-000000000000}"/>
          </ac:cxnSpMkLst>
        </pc:cxnChg>
        <pc:cxnChg chg="mod">
          <ac:chgData name="Verbrugge Aline" userId="38e90b0a-c2da-403c-be89-d467f5b9de66" providerId="ADAL" clId="{79D8D66E-37B7-4566-AF2B-538EF64FD627}" dt="2024-07-01T13:33:57.642" v="508" actId="1035"/>
          <ac:cxnSpMkLst>
            <pc:docMk/>
            <pc:sldMk cId="3482667908" sldId="599"/>
            <ac:cxnSpMk id="1122" creationId="{00000000-0000-0000-0000-000000000000}"/>
          </ac:cxnSpMkLst>
        </pc:cxnChg>
      </pc:sldChg>
      <pc:sldChg chg="modSp mod">
        <pc:chgData name="Verbrugge Aline" userId="38e90b0a-c2da-403c-be89-d467f5b9de66" providerId="ADAL" clId="{79D8D66E-37B7-4566-AF2B-538EF64FD627}" dt="2024-07-01T12:48:51.618" v="0" actId="6549"/>
        <pc:sldMkLst>
          <pc:docMk/>
          <pc:sldMk cId="3133274063" sldId="700"/>
        </pc:sldMkLst>
        <pc:spChg chg="mod">
          <ac:chgData name="Verbrugge Aline" userId="38e90b0a-c2da-403c-be89-d467f5b9de66" providerId="ADAL" clId="{79D8D66E-37B7-4566-AF2B-538EF64FD627}" dt="2024-07-01T12:48:51.618" v="0" actId="6549"/>
          <ac:spMkLst>
            <pc:docMk/>
            <pc:sldMk cId="3133274063" sldId="700"/>
            <ac:spMk id="3589" creationId="{00000000-0000-0000-0000-000000000000}"/>
          </ac:spMkLst>
        </pc:spChg>
      </pc:sldChg>
      <pc:sldChg chg="modSp add mod ord">
        <pc:chgData name="Verbrugge Aline" userId="38e90b0a-c2da-403c-be89-d467f5b9de66" providerId="ADAL" clId="{79D8D66E-37B7-4566-AF2B-538EF64FD627}" dt="2024-07-01T13:28:18.210" v="87" actId="20577"/>
        <pc:sldMkLst>
          <pc:docMk/>
          <pc:sldMk cId="569527668" sldId="738"/>
        </pc:sldMkLst>
        <pc:spChg chg="mod">
          <ac:chgData name="Verbrugge Aline" userId="38e90b0a-c2da-403c-be89-d467f5b9de66" providerId="ADAL" clId="{79D8D66E-37B7-4566-AF2B-538EF64FD627}" dt="2024-07-01T13:28:18.210" v="87" actId="20577"/>
          <ac:spMkLst>
            <pc:docMk/>
            <pc:sldMk cId="569527668" sldId="738"/>
            <ac:spMk id="411" creationId="{00000000-0000-0000-0000-000000000000}"/>
          </ac:spMkLst>
        </pc:spChg>
      </pc:sldChg>
      <pc:sldChg chg="modSp add mod ord">
        <pc:chgData name="Verbrugge Aline" userId="38e90b0a-c2da-403c-be89-d467f5b9de66" providerId="ADAL" clId="{79D8D66E-37B7-4566-AF2B-538EF64FD627}" dt="2024-07-01T13:28:36.127" v="117" actId="20577"/>
        <pc:sldMkLst>
          <pc:docMk/>
          <pc:sldMk cId="2592783404" sldId="739"/>
        </pc:sldMkLst>
        <pc:spChg chg="mod">
          <ac:chgData name="Verbrugge Aline" userId="38e90b0a-c2da-403c-be89-d467f5b9de66" providerId="ADAL" clId="{79D8D66E-37B7-4566-AF2B-538EF64FD627}" dt="2024-07-01T13:28:36.127" v="117" actId="20577"/>
          <ac:spMkLst>
            <pc:docMk/>
            <pc:sldMk cId="2592783404" sldId="739"/>
            <ac:spMk id="411" creationId="{00000000-0000-0000-0000-000000000000}"/>
          </ac:spMkLst>
        </pc:spChg>
      </pc:sldChg>
      <pc:sldChg chg="modSp add mod ord">
        <pc:chgData name="Verbrugge Aline" userId="38e90b0a-c2da-403c-be89-d467f5b9de66" providerId="ADAL" clId="{79D8D66E-37B7-4566-AF2B-538EF64FD627}" dt="2024-07-01T13:28:47.537" v="135" actId="20577"/>
        <pc:sldMkLst>
          <pc:docMk/>
          <pc:sldMk cId="2143169920" sldId="740"/>
        </pc:sldMkLst>
        <pc:spChg chg="mod">
          <ac:chgData name="Verbrugge Aline" userId="38e90b0a-c2da-403c-be89-d467f5b9de66" providerId="ADAL" clId="{79D8D66E-37B7-4566-AF2B-538EF64FD627}" dt="2024-07-01T13:28:47.537" v="135" actId="20577"/>
          <ac:spMkLst>
            <pc:docMk/>
            <pc:sldMk cId="2143169920" sldId="740"/>
            <ac:spMk id="411" creationId="{00000000-0000-0000-0000-000000000000}"/>
          </ac:spMkLst>
        </pc:spChg>
      </pc:sldChg>
    </pc:docChg>
  </pc:docChgLst>
  <pc:docChgLst>
    <pc:chgData name="Verbrugge Aline" userId="S::aline.verbrugge@vlaanderen.be::38e90b0a-c2da-403c-be89-d467f5b9de66" providerId="AD" clId="Web-{63B331F4-1ADC-5295-3C1F-CA64CDB59718}"/>
    <pc:docChg chg="delSld modSld sldOrd">
      <pc:chgData name="Verbrugge Aline" userId="S::aline.verbrugge@vlaanderen.be::38e90b0a-c2da-403c-be89-d467f5b9de66" providerId="AD" clId="Web-{63B331F4-1ADC-5295-3C1F-CA64CDB59718}" dt="2024-06-27T08:54:17.118" v="8"/>
      <pc:docMkLst>
        <pc:docMk/>
      </pc:docMkLst>
      <pc:sldChg chg="mod ord modShow">
        <pc:chgData name="Verbrugge Aline" userId="S::aline.verbrugge@vlaanderen.be::38e90b0a-c2da-403c-be89-d467f5b9de66" providerId="AD" clId="Web-{63B331F4-1ADC-5295-3C1F-CA64CDB59718}" dt="2024-06-27T08:54:15.009" v="7"/>
        <pc:sldMkLst>
          <pc:docMk/>
          <pc:sldMk cId="100334128" sldId="592"/>
        </pc:sldMkLst>
      </pc:sldChg>
      <pc:sldChg chg="del ord">
        <pc:chgData name="Verbrugge Aline" userId="S::aline.verbrugge@vlaanderen.be::38e90b0a-c2da-403c-be89-d467f5b9de66" providerId="AD" clId="Web-{63B331F4-1ADC-5295-3C1F-CA64CDB59718}" dt="2024-06-27T08:54:04.774" v="5"/>
        <pc:sldMkLst>
          <pc:docMk/>
          <pc:sldMk cId="2553610212" sldId="593"/>
        </pc:sldMkLst>
      </pc:sldChg>
      <pc:sldChg chg="mod ord modShow">
        <pc:chgData name="Verbrugge Aline" userId="S::aline.verbrugge@vlaanderen.be::38e90b0a-c2da-403c-be89-d467f5b9de66" providerId="AD" clId="Web-{63B331F4-1ADC-5295-3C1F-CA64CDB59718}" dt="2024-06-27T08:54:17.118" v="8"/>
        <pc:sldMkLst>
          <pc:docMk/>
          <pc:sldMk cId="4146569016" sldId="594"/>
        </pc:sldMkLst>
      </pc:sldChg>
      <pc:sldChg chg="ord">
        <pc:chgData name="Verbrugge Aline" userId="S::aline.verbrugge@vlaanderen.be::38e90b0a-c2da-403c-be89-d467f5b9de66" providerId="AD" clId="Web-{63B331F4-1ADC-5295-3C1F-CA64CDB59718}" dt="2024-06-27T08:53:56.274" v="1"/>
        <pc:sldMkLst>
          <pc:docMk/>
          <pc:sldMk cId="214547123" sldId="595"/>
        </pc:sldMkLst>
      </pc:sldChg>
      <pc:sldChg chg="mod ord modShow">
        <pc:chgData name="Verbrugge Aline" userId="S::aline.verbrugge@vlaanderen.be::38e90b0a-c2da-403c-be89-d467f5b9de66" providerId="AD" clId="Web-{63B331F4-1ADC-5295-3C1F-CA64CDB59718}" dt="2024-06-27T08:54:11.696" v="6"/>
        <pc:sldMkLst>
          <pc:docMk/>
          <pc:sldMk cId="2194078723" sldId="596"/>
        </pc:sldMkLst>
      </pc:sldChg>
    </pc:docChg>
  </pc:docChgLst>
  <pc:docChgLst>
    <pc:chgData name="Verbrugge Aline" userId="S::aline.verbrugge@vlaanderen.be::38e90b0a-c2da-403c-be89-d467f5b9de66" providerId="AD" clId="Web-{40269156-9D16-52A0-C003-CBA977AB54BB}"/>
    <pc:docChg chg="modSld">
      <pc:chgData name="Verbrugge Aline" userId="S::aline.verbrugge@vlaanderen.be::38e90b0a-c2da-403c-be89-d467f5b9de66" providerId="AD" clId="Web-{40269156-9D16-52A0-C003-CBA977AB54BB}" dt="2024-07-01T12:32:51.103" v="17"/>
      <pc:docMkLst>
        <pc:docMk/>
      </pc:docMkLst>
      <pc:sldChg chg="modSp">
        <pc:chgData name="Verbrugge Aline" userId="S::aline.verbrugge@vlaanderen.be::38e90b0a-c2da-403c-be89-d467f5b9de66" providerId="AD" clId="Web-{40269156-9D16-52A0-C003-CBA977AB54BB}" dt="2024-07-01T12:31:24.193" v="15" actId="20577"/>
        <pc:sldMkLst>
          <pc:docMk/>
          <pc:sldMk cId="0" sldId="259"/>
        </pc:sldMkLst>
        <pc:spChg chg="mod">
          <ac:chgData name="Verbrugge Aline" userId="S::aline.verbrugge@vlaanderen.be::38e90b0a-c2da-403c-be89-d467f5b9de66" providerId="AD" clId="Web-{40269156-9D16-52A0-C003-CBA977AB54BB}" dt="2024-07-01T12:31:24.193" v="15" actId="20577"/>
          <ac:spMkLst>
            <pc:docMk/>
            <pc:sldMk cId="0" sldId="259"/>
            <ac:spMk id="387" creationId="{00000000-0000-0000-0000-000000000000}"/>
          </ac:spMkLst>
        </pc:spChg>
      </pc:sldChg>
      <pc:sldChg chg="modSp">
        <pc:chgData name="Verbrugge Aline" userId="S::aline.verbrugge@vlaanderen.be::38e90b0a-c2da-403c-be89-d467f5b9de66" providerId="AD" clId="Web-{40269156-9D16-52A0-C003-CBA977AB54BB}" dt="2024-07-01T12:32:51.103" v="17"/>
        <pc:sldMkLst>
          <pc:docMk/>
          <pc:sldMk cId="0" sldId="260"/>
        </pc:sldMkLst>
        <pc:graphicFrameChg chg="mod modGraphic">
          <ac:chgData name="Verbrugge Aline" userId="S::aline.verbrugge@vlaanderen.be::38e90b0a-c2da-403c-be89-d467f5b9de66" providerId="AD" clId="Web-{40269156-9D16-52A0-C003-CBA977AB54BB}" dt="2024-07-01T12:32:51.103" v="17"/>
          <ac:graphicFrameMkLst>
            <pc:docMk/>
            <pc:sldMk cId="0" sldId="260"/>
            <ac:graphicFrameMk id="405" creationId="{00000000-0000-0000-0000-000000000000}"/>
          </ac:graphicFrameMkLst>
        </pc:graphicFrameChg>
      </pc:sldChg>
    </pc:docChg>
  </pc:docChgLst>
  <pc:docChgLst>
    <pc:chgData name="Verbrugge Aline" userId="S::aline.verbrugge@vlaanderen.be::38e90b0a-c2da-403c-be89-d467f5b9de66" providerId="AD" clId="Web-{25A22688-8E10-53BC-00F2-17FBB80A8F63}"/>
    <pc:docChg chg="modSld">
      <pc:chgData name="Verbrugge Aline" userId="S::aline.verbrugge@vlaanderen.be::38e90b0a-c2da-403c-be89-d467f5b9de66" providerId="AD" clId="Web-{25A22688-8E10-53BC-00F2-17FBB80A8F63}" dt="2024-07-02T07:43:04.979" v="201" actId="20577"/>
      <pc:docMkLst>
        <pc:docMk/>
      </pc:docMkLst>
      <pc:sldChg chg="modSp">
        <pc:chgData name="Verbrugge Aline" userId="S::aline.verbrugge@vlaanderen.be::38e90b0a-c2da-403c-be89-d467f5b9de66" providerId="AD" clId="Web-{25A22688-8E10-53BC-00F2-17FBB80A8F63}" dt="2024-07-02T07:27:19.833" v="16" actId="14100"/>
        <pc:sldMkLst>
          <pc:docMk/>
          <pc:sldMk cId="0" sldId="259"/>
        </pc:sldMkLst>
        <pc:spChg chg="mod">
          <ac:chgData name="Verbrugge Aline" userId="S::aline.verbrugge@vlaanderen.be::38e90b0a-c2da-403c-be89-d467f5b9de66" providerId="AD" clId="Web-{25A22688-8E10-53BC-00F2-17FBB80A8F63}" dt="2024-07-02T07:27:19.833" v="16" actId="14100"/>
          <ac:spMkLst>
            <pc:docMk/>
            <pc:sldMk cId="0" sldId="259"/>
            <ac:spMk id="389" creationId="{00000000-0000-0000-0000-000000000000}"/>
          </ac:spMkLst>
        </pc:spChg>
        <pc:spChg chg="mod">
          <ac:chgData name="Verbrugge Aline" userId="S::aline.verbrugge@vlaanderen.be::38e90b0a-c2da-403c-be89-d467f5b9de66" providerId="AD" clId="Web-{25A22688-8E10-53BC-00F2-17FBB80A8F63}" dt="2024-07-02T07:27:01.989" v="3" actId="14100"/>
          <ac:spMkLst>
            <pc:docMk/>
            <pc:sldMk cId="0" sldId="259"/>
            <ac:spMk id="398" creationId="{00000000-0000-0000-0000-000000000000}"/>
          </ac:spMkLst>
        </pc:spChg>
      </pc:sldChg>
      <pc:sldChg chg="modSp">
        <pc:chgData name="Verbrugge Aline" userId="S::aline.verbrugge@vlaanderen.be::38e90b0a-c2da-403c-be89-d467f5b9de66" providerId="AD" clId="Web-{25A22688-8E10-53BC-00F2-17FBB80A8F63}" dt="2024-07-02T07:29:43.511" v="114"/>
        <pc:sldMkLst>
          <pc:docMk/>
          <pc:sldMk cId="0" sldId="260"/>
        </pc:sldMkLst>
        <pc:graphicFrameChg chg="mod modGraphic">
          <ac:chgData name="Verbrugge Aline" userId="S::aline.verbrugge@vlaanderen.be::38e90b0a-c2da-403c-be89-d467f5b9de66" providerId="AD" clId="Web-{25A22688-8E10-53BC-00F2-17FBB80A8F63}" dt="2024-07-02T07:29:43.511" v="114"/>
          <ac:graphicFrameMkLst>
            <pc:docMk/>
            <pc:sldMk cId="0" sldId="260"/>
            <ac:graphicFrameMk id="405" creationId="{00000000-0000-0000-0000-000000000000}"/>
          </ac:graphicFrameMkLst>
        </pc:graphicFrameChg>
      </pc:sldChg>
      <pc:sldChg chg="modSp">
        <pc:chgData name="Verbrugge Aline" userId="S::aline.verbrugge@vlaanderen.be::38e90b0a-c2da-403c-be89-d467f5b9de66" providerId="AD" clId="Web-{25A22688-8E10-53BC-00F2-17FBB80A8F63}" dt="2024-07-02T07:43:04.979" v="201" actId="20577"/>
        <pc:sldMkLst>
          <pc:docMk/>
          <pc:sldMk cId="1314910248" sldId="454"/>
        </pc:sldMkLst>
        <pc:spChg chg="mod">
          <ac:chgData name="Verbrugge Aline" userId="S::aline.verbrugge@vlaanderen.be::38e90b0a-c2da-403c-be89-d467f5b9de66" providerId="AD" clId="Web-{25A22688-8E10-53BC-00F2-17FBB80A8F63}" dt="2024-07-02T07:43:04.979" v="201" actId="20577"/>
          <ac:spMkLst>
            <pc:docMk/>
            <pc:sldMk cId="1314910248" sldId="454"/>
            <ac:spMk id="781" creationId="{2D57FF50-D408-50E7-39CB-EB4A07F3E6BC}"/>
          </ac:spMkLst>
        </pc:spChg>
      </pc:sldChg>
      <pc:sldChg chg="modSp">
        <pc:chgData name="Verbrugge Aline" userId="S::aline.verbrugge@vlaanderen.be::38e90b0a-c2da-403c-be89-d467f5b9de66" providerId="AD" clId="Web-{25A22688-8E10-53BC-00F2-17FBB80A8F63}" dt="2024-07-02T07:39:18.174" v="194" actId="14100"/>
        <pc:sldMkLst>
          <pc:docMk/>
          <pc:sldMk cId="3482667908" sldId="599"/>
        </pc:sldMkLst>
        <pc:spChg chg="mod">
          <ac:chgData name="Verbrugge Aline" userId="S::aline.verbrugge@vlaanderen.be::38e90b0a-c2da-403c-be89-d467f5b9de66" providerId="AD" clId="Web-{25A22688-8E10-53BC-00F2-17FBB80A8F63}" dt="2024-07-02T07:38:29.844" v="192" actId="14100"/>
          <ac:spMkLst>
            <pc:docMk/>
            <pc:sldMk cId="3482667908" sldId="599"/>
            <ac:spMk id="1110" creationId="{00000000-0000-0000-0000-000000000000}"/>
          </ac:spMkLst>
        </pc:spChg>
        <pc:spChg chg="mod">
          <ac:chgData name="Verbrugge Aline" userId="S::aline.verbrugge@vlaanderen.be::38e90b0a-c2da-403c-be89-d467f5b9de66" providerId="AD" clId="Web-{25A22688-8E10-53BC-00F2-17FBB80A8F63}" dt="2024-07-02T07:39:04.314" v="193" actId="1076"/>
          <ac:spMkLst>
            <pc:docMk/>
            <pc:sldMk cId="3482667908" sldId="599"/>
            <ac:spMk id="1111" creationId="{00000000-0000-0000-0000-000000000000}"/>
          </ac:spMkLst>
        </pc:spChg>
        <pc:spChg chg="mod">
          <ac:chgData name="Verbrugge Aline" userId="S::aline.verbrugge@vlaanderen.be::38e90b0a-c2da-403c-be89-d467f5b9de66" providerId="AD" clId="Web-{25A22688-8E10-53BC-00F2-17FBB80A8F63}" dt="2024-07-02T07:39:18.174" v="194" actId="14100"/>
          <ac:spMkLst>
            <pc:docMk/>
            <pc:sldMk cId="3482667908" sldId="599"/>
            <ac:spMk id="1112" creationId="{00000000-0000-0000-0000-000000000000}"/>
          </ac:spMkLst>
        </pc:spChg>
      </pc:sldChg>
      <pc:sldChg chg="modSp">
        <pc:chgData name="Verbrugge Aline" userId="S::aline.verbrugge@vlaanderen.be::38e90b0a-c2da-403c-be89-d467f5b9de66" providerId="AD" clId="Web-{25A22688-8E10-53BC-00F2-17FBB80A8F63}" dt="2024-07-02T07:34:22.943" v="182" actId="20577"/>
        <pc:sldMkLst>
          <pc:docMk/>
          <pc:sldMk cId="2935174435" sldId="702"/>
        </pc:sldMkLst>
        <pc:spChg chg="mod">
          <ac:chgData name="Verbrugge Aline" userId="S::aline.verbrugge@vlaanderen.be::38e90b0a-c2da-403c-be89-d467f5b9de66" providerId="AD" clId="Web-{25A22688-8E10-53BC-00F2-17FBB80A8F63}" dt="2024-07-02T07:32:52.627" v="143" actId="20577"/>
          <ac:spMkLst>
            <pc:docMk/>
            <pc:sldMk cId="2935174435" sldId="702"/>
            <ac:spMk id="5" creationId="{29EF8326-3813-D5DE-4F31-CF1169CFEFFC}"/>
          </ac:spMkLst>
        </pc:spChg>
        <pc:spChg chg="mod">
          <ac:chgData name="Verbrugge Aline" userId="S::aline.verbrugge@vlaanderen.be::38e90b0a-c2da-403c-be89-d467f5b9de66" providerId="AD" clId="Web-{25A22688-8E10-53BC-00F2-17FBB80A8F63}" dt="2024-07-02T07:34:22.943" v="182" actId="20577"/>
          <ac:spMkLst>
            <pc:docMk/>
            <pc:sldMk cId="2935174435" sldId="702"/>
            <ac:spMk id="2106" creationId="{00000000-0000-0000-0000-000000000000}"/>
          </ac:spMkLst>
        </pc:spChg>
      </pc:sldChg>
      <pc:sldChg chg="modSp">
        <pc:chgData name="Verbrugge Aline" userId="S::aline.verbrugge@vlaanderen.be::38e90b0a-c2da-403c-be89-d467f5b9de66" providerId="AD" clId="Web-{25A22688-8E10-53BC-00F2-17FBB80A8F63}" dt="2024-07-02T07:41:48.398" v="196" actId="1076"/>
        <pc:sldMkLst>
          <pc:docMk/>
          <pc:sldMk cId="2205431602" sldId="737"/>
        </pc:sldMkLst>
        <pc:picChg chg="mod">
          <ac:chgData name="Verbrugge Aline" userId="S::aline.verbrugge@vlaanderen.be::38e90b0a-c2da-403c-be89-d467f5b9de66" providerId="AD" clId="Web-{25A22688-8E10-53BC-00F2-17FBB80A8F63}" dt="2024-07-02T07:41:48.398" v="196" actId="1076"/>
          <ac:picMkLst>
            <pc:docMk/>
            <pc:sldMk cId="2205431602" sldId="737"/>
            <ac:picMk id="7" creationId="{90349C20-00F4-EF3C-4203-B3F63357CD42}"/>
          </ac:picMkLst>
        </pc:picChg>
      </pc:sldChg>
    </pc:docChg>
  </pc:docChgLst>
  <pc:docChgLst>
    <pc:chgData name="Verbrugge Aline" userId="S::aline.verbrugge@vlaanderen.be::38e90b0a-c2da-403c-be89-d467f5b9de66" providerId="AD" clId="Web-{428F978A-81F5-C740-274D-21D0B269306E}"/>
    <pc:docChg chg="addSld delSld modSld">
      <pc:chgData name="Verbrugge Aline" userId="S::aline.verbrugge@vlaanderen.be::38e90b0a-c2da-403c-be89-d467f5b9de66" providerId="AD" clId="Web-{428F978A-81F5-C740-274D-21D0B269306E}" dt="2024-07-01T12:35:20.531" v="11" actId="1076"/>
      <pc:docMkLst>
        <pc:docMk/>
      </pc:docMkLst>
      <pc:sldChg chg="addSp delSp modSp">
        <pc:chgData name="Verbrugge Aline" userId="S::aline.verbrugge@vlaanderen.be::38e90b0a-c2da-403c-be89-d467f5b9de66" providerId="AD" clId="Web-{428F978A-81F5-C740-274D-21D0B269306E}" dt="2024-07-01T12:35:20.531" v="11" actId="1076"/>
        <pc:sldMkLst>
          <pc:docMk/>
          <pc:sldMk cId="957302540" sldId="710"/>
        </pc:sldMkLst>
        <pc:picChg chg="add mod">
          <ac:chgData name="Verbrugge Aline" userId="S::aline.verbrugge@vlaanderen.be::38e90b0a-c2da-403c-be89-d467f5b9de66" providerId="AD" clId="Web-{428F978A-81F5-C740-274D-21D0B269306E}" dt="2024-07-01T12:35:20.531" v="11" actId="1076"/>
          <ac:picMkLst>
            <pc:docMk/>
            <pc:sldMk cId="957302540" sldId="710"/>
            <ac:picMk id="2" creationId="{AC2B0F16-E780-1C25-AF48-9578103E6F37}"/>
          </ac:picMkLst>
        </pc:picChg>
        <pc:picChg chg="del">
          <ac:chgData name="Verbrugge Aline" userId="S::aline.verbrugge@vlaanderen.be::38e90b0a-c2da-403c-be89-d467f5b9de66" providerId="AD" clId="Web-{428F978A-81F5-C740-274D-21D0B269306E}" dt="2024-07-01T12:34:47.655" v="0"/>
          <ac:picMkLst>
            <pc:docMk/>
            <pc:sldMk cId="957302540" sldId="710"/>
            <ac:picMk id="8" creationId="{B651F77E-A443-2BE2-9B15-D62476A42510}"/>
          </ac:picMkLst>
        </pc:picChg>
      </pc:sldChg>
      <pc:sldChg chg="new del">
        <pc:chgData name="Verbrugge Aline" userId="S::aline.verbrugge@vlaanderen.be::38e90b0a-c2da-403c-be89-d467f5b9de66" providerId="AD" clId="Web-{428F978A-81F5-C740-274D-21D0B269306E}" dt="2024-07-01T12:34:54.687" v="2"/>
        <pc:sldMkLst>
          <pc:docMk/>
          <pc:sldMk cId="3351387278" sldId="738"/>
        </pc:sldMkLst>
      </pc:sldChg>
    </pc:docChg>
  </pc:docChgLst>
  <pc:docChgLst>
    <pc:chgData name="de Vleeschauwer Els" userId="S::els.devleeschauwer@vlaanderen.be::2d321c84-e993-4a42-9a87-c8a01c2ae84c" providerId="AD" clId="Web-{91EAC303-D7EF-BCF6-0A35-C77443ADD4E8}"/>
    <pc:docChg chg="modSld">
      <pc:chgData name="de Vleeschauwer Els" userId="S::els.devleeschauwer@vlaanderen.be::2d321c84-e993-4a42-9a87-c8a01c2ae84c" providerId="AD" clId="Web-{91EAC303-D7EF-BCF6-0A35-C77443ADD4E8}" dt="2024-06-27T09:21:17.246" v="0" actId="20577"/>
      <pc:docMkLst>
        <pc:docMk/>
      </pc:docMkLst>
      <pc:sldChg chg="modSp">
        <pc:chgData name="de Vleeschauwer Els" userId="S::els.devleeschauwer@vlaanderen.be::2d321c84-e993-4a42-9a87-c8a01c2ae84c" providerId="AD" clId="Web-{91EAC303-D7EF-BCF6-0A35-C77443ADD4E8}" dt="2024-06-27T09:21:17.246" v="0" actId="20577"/>
        <pc:sldMkLst>
          <pc:docMk/>
          <pc:sldMk cId="2391350121" sldId="713"/>
        </pc:sldMkLst>
        <pc:spChg chg="mod">
          <ac:chgData name="de Vleeschauwer Els" userId="S::els.devleeschauwer@vlaanderen.be::2d321c84-e993-4a42-9a87-c8a01c2ae84c" providerId="AD" clId="Web-{91EAC303-D7EF-BCF6-0A35-C77443ADD4E8}" dt="2024-06-27T09:21:17.246" v="0" actId="20577"/>
          <ac:spMkLst>
            <pc:docMk/>
            <pc:sldMk cId="2391350121" sldId="713"/>
            <ac:spMk id="4" creationId="{5A771600-AB47-48B1-FEEF-9B36D0F55DB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Lange termijn schaalbaar</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11</a:t>
            </a:fld>
            <a:endParaRPr lang="nl-BE"/>
          </a:p>
        </p:txBody>
      </p:sp>
    </p:spTree>
    <p:extLst>
      <p:ext uri="{BB962C8B-B14F-4D97-AF65-F5344CB8AC3E}">
        <p14:creationId xmlns:p14="http://schemas.microsoft.com/office/powerpoint/2010/main" val="146037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a:t>
            </a:r>
            <a:r>
              <a:rPr lang="en-GB" err="1"/>
              <a:t>vaste</a:t>
            </a:r>
            <a:r>
              <a:rPr lang="en-GB"/>
              <a:t> scope </a:t>
            </a:r>
            <a:r>
              <a:rPr lang="en-GB" err="1"/>
              <a:t>en</a:t>
            </a:r>
            <a:r>
              <a:rPr lang="en-GB"/>
              <a:t> use cases</a:t>
            </a:r>
            <a:endParaRPr/>
          </a:p>
          <a:p>
            <a:pPr marL="171450" lvl="0" indent="-171450" algn="l" rtl="0">
              <a:lnSpc>
                <a:spcPct val="117999"/>
              </a:lnSpc>
              <a:spcBef>
                <a:spcPts val="0"/>
              </a:spcBef>
              <a:spcAft>
                <a:spcPts val="0"/>
              </a:spcAft>
              <a:buSzPts val="1100"/>
              <a:buFont typeface="Arial"/>
              <a:buChar char="-"/>
            </a:pPr>
            <a:r>
              <a:rPr lang="en-GB" err="1"/>
              <a:t>Tijdens</a:t>
            </a:r>
            <a:r>
              <a:rPr lang="en-GB"/>
              <a:t> business </a:t>
            </a:r>
            <a:r>
              <a:rPr lang="en-GB" err="1"/>
              <a:t>werkgroep</a:t>
            </a:r>
            <a:r>
              <a:rPr lang="en-GB"/>
              <a:t> </a:t>
            </a:r>
            <a:r>
              <a:rPr lang="en-GB" err="1"/>
              <a:t>meer</a:t>
            </a:r>
            <a:r>
              <a:rPr lang="en-GB"/>
              <a:t> use cases </a:t>
            </a:r>
            <a:r>
              <a:rPr lang="en-GB" err="1"/>
              <a:t>verzamelen</a:t>
            </a:r>
            <a:endParaRPr/>
          </a:p>
          <a:p>
            <a:pPr marL="171450" lvl="0" indent="-171450" algn="l" rtl="0">
              <a:lnSpc>
                <a:spcPct val="117999"/>
              </a:lnSpc>
              <a:spcBef>
                <a:spcPts val="0"/>
              </a:spcBef>
              <a:spcAft>
                <a:spcPts val="0"/>
              </a:spcAft>
              <a:buSzPts val="1100"/>
              <a:buFont typeface="Arial"/>
              <a:buChar char="-"/>
            </a:pPr>
            <a:r>
              <a:rPr lang="en-GB" err="1"/>
              <a:t>Tijdens</a:t>
            </a:r>
            <a:r>
              <a:rPr lang="en-GB"/>
              <a:t> het </a:t>
            </a:r>
            <a:r>
              <a:rPr lang="en-GB" err="1"/>
              <a:t>traject</a:t>
            </a:r>
            <a:r>
              <a:rPr lang="en-GB"/>
              <a:t> </a:t>
            </a:r>
            <a:r>
              <a:rPr lang="en-GB" err="1"/>
              <a:t>kunnen</a:t>
            </a:r>
            <a:r>
              <a:rPr lang="en-GB"/>
              <a:t> er </a:t>
            </a:r>
            <a:r>
              <a:rPr lang="en-GB" err="1"/>
              <a:t>nog</a:t>
            </a:r>
            <a:r>
              <a:rPr lang="en-GB"/>
              <a:t> </a:t>
            </a:r>
            <a:r>
              <a:rPr lang="en-GB" err="1"/>
              <a:t>dingen</a:t>
            </a:r>
            <a:r>
              <a:rPr lang="en-GB"/>
              <a:t> </a:t>
            </a:r>
            <a:r>
              <a:rPr lang="en-GB" err="1"/>
              <a:t>bijkomen</a:t>
            </a:r>
          </a:p>
        </p:txBody>
      </p:sp>
    </p:spTree>
    <p:extLst>
      <p:ext uri="{BB962C8B-B14F-4D97-AF65-F5344CB8AC3E}">
        <p14:creationId xmlns:p14="http://schemas.microsoft.com/office/powerpoint/2010/main" val="1566442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Arial"/>
              <a:buNone/>
            </a:pPr>
            <a:r>
              <a:rPr lang="en-GB"/>
              <a:t>5 </a:t>
            </a:r>
            <a:r>
              <a:rPr lang="en-GB" err="1"/>
              <a:t>werkgroepen</a:t>
            </a:r>
            <a:endParaRPr lang="en-GB"/>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6688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3555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err="1"/>
              <a:t>Welke</a:t>
            </a:r>
            <a:r>
              <a:rPr lang="en-US"/>
              <a:t> </a:t>
            </a:r>
            <a:r>
              <a:rPr lang="en-US" err="1"/>
              <a:t>informatie</a:t>
            </a:r>
            <a:r>
              <a:rPr lang="en-US"/>
              <a:t> </a:t>
            </a:r>
            <a:r>
              <a:rPr lang="en-US" err="1"/>
              <a:t>willen</a:t>
            </a:r>
            <a:r>
              <a:rPr lang="en-US"/>
              <a:t> ze </a:t>
            </a:r>
            <a:r>
              <a:rPr lang="en-US" err="1"/>
              <a:t>terugvinden</a:t>
            </a:r>
            <a:r>
              <a:rPr lang="en-US"/>
              <a:t> in </a:t>
            </a:r>
            <a:r>
              <a:rPr lang="en-US" err="1"/>
              <a:t>zo’n</a:t>
            </a:r>
            <a:r>
              <a:rPr lang="en-US"/>
              <a:t> </a:t>
            </a:r>
            <a:r>
              <a:rPr lang="en-US" err="1"/>
              <a:t>bundeling</a:t>
            </a:r>
            <a:r>
              <a:rPr lang="en-US"/>
              <a:t> van </a:t>
            </a:r>
            <a:r>
              <a:rPr lang="en-US" err="1"/>
              <a:t>schuldvorderingen</a:t>
            </a:r>
            <a:r>
              <a:rPr lang="en-US"/>
              <a:t>? </a:t>
            </a:r>
          </a:p>
          <a:p>
            <a:pPr>
              <a:buClr>
                <a:schemeClr val="dk1"/>
              </a:buClr>
              <a:buSzPts val="1100"/>
            </a:pPr>
            <a:r>
              <a:rPr lang="en-US" err="1"/>
              <a:t>Welke</a:t>
            </a:r>
            <a:r>
              <a:rPr lang="en-US"/>
              <a:t> </a:t>
            </a:r>
            <a:r>
              <a:rPr lang="en-US" err="1"/>
              <a:t>persoonsgebonden</a:t>
            </a:r>
            <a:r>
              <a:rPr lang="en-US"/>
              <a:t> </a:t>
            </a:r>
            <a:r>
              <a:rPr lang="en-US" err="1"/>
              <a:t>informatie</a:t>
            </a:r>
            <a:r>
              <a:rPr lang="en-US"/>
              <a:t> </a:t>
            </a:r>
            <a:r>
              <a:rPr lang="en-US" err="1"/>
              <a:t>willen</a:t>
            </a:r>
            <a:r>
              <a:rPr lang="en-US"/>
              <a:t> ze </a:t>
            </a:r>
            <a:r>
              <a:rPr lang="en-US" err="1"/>
              <a:t>hebben</a:t>
            </a:r>
            <a:r>
              <a:rPr lang="en-US"/>
              <a:t> of </a:t>
            </a:r>
            <a:r>
              <a:rPr lang="en-US" err="1"/>
              <a:t>zien</a:t>
            </a:r>
            <a:r>
              <a:rPr lang="en-US"/>
              <a:t> over de </a:t>
            </a:r>
            <a:r>
              <a:rPr lang="en-US" err="1"/>
              <a:t>schuldenaar</a:t>
            </a:r>
            <a:r>
              <a:rPr lang="en-US"/>
              <a:t>? Om </a:t>
            </a:r>
            <a:r>
              <a:rPr lang="en-US" err="1"/>
              <a:t>vervolgens</a:t>
            </a:r>
            <a:r>
              <a:rPr lang="en-US"/>
              <a:t> </a:t>
            </a:r>
            <a:r>
              <a:rPr lang="en-US" err="1"/>
              <a:t>een</a:t>
            </a:r>
            <a:r>
              <a:rPr lang="en-US"/>
              <a:t> plan op </a:t>
            </a:r>
            <a:r>
              <a:rPr lang="en-US" err="1"/>
              <a:t>te</a:t>
            </a:r>
            <a:r>
              <a:rPr lang="en-US"/>
              <a:t> </a:t>
            </a:r>
            <a:r>
              <a:rPr lang="en-US" err="1"/>
              <a:t>stellen</a:t>
            </a:r>
            <a:r>
              <a:rPr lang="en-US"/>
              <a:t>? </a:t>
            </a:r>
            <a:endParaRPr lang="en-US">
              <a:cs typeface="Calibri"/>
            </a:endParaRPr>
          </a:p>
          <a:p>
            <a:r>
              <a:rPr lang="en-US" err="1"/>
              <a:t>Welke</a:t>
            </a:r>
            <a:r>
              <a:rPr lang="en-US"/>
              <a:t> </a:t>
            </a:r>
            <a:r>
              <a:rPr lang="en-US" err="1"/>
              <a:t>informatie</a:t>
            </a:r>
            <a:r>
              <a:rPr lang="en-US"/>
              <a:t> </a:t>
            </a:r>
            <a:r>
              <a:rPr lang="en-US" err="1"/>
              <a:t>hebben</a:t>
            </a:r>
            <a:r>
              <a:rPr lang="en-US"/>
              <a:t> ze </a:t>
            </a:r>
            <a:r>
              <a:rPr lang="en-US" err="1"/>
              <a:t>nodig</a:t>
            </a:r>
            <a:r>
              <a:rPr lang="en-US"/>
              <a:t> om </a:t>
            </a:r>
            <a:r>
              <a:rPr lang="en-US" err="1"/>
              <a:t>zo’n</a:t>
            </a:r>
            <a:r>
              <a:rPr lang="en-US"/>
              <a:t> </a:t>
            </a:r>
            <a:r>
              <a:rPr lang="en-US" err="1"/>
              <a:t>afbetalingsplan</a:t>
            </a:r>
            <a:r>
              <a:rPr lang="en-US"/>
              <a:t> op </a:t>
            </a:r>
            <a:r>
              <a:rPr lang="en-US" err="1"/>
              <a:t>te</a:t>
            </a:r>
            <a:r>
              <a:rPr lang="en-US"/>
              <a:t> </a:t>
            </a:r>
            <a:r>
              <a:rPr lang="en-US" err="1"/>
              <a:t>stellen</a:t>
            </a:r>
            <a:r>
              <a:rPr lang="en-US"/>
              <a:t>? </a:t>
            </a:r>
          </a:p>
          <a:p>
            <a:pPr marL="0" lvl="0" indent="0" algn="l">
              <a:lnSpc>
                <a:spcPct val="100000"/>
              </a:lnSpc>
              <a:spcBef>
                <a:spcPts val="0"/>
              </a:spcBef>
              <a:spcAft>
                <a:spcPts val="0"/>
              </a:spcAft>
              <a:buSzPts val="1100"/>
              <a:buFont typeface="Arial"/>
              <a:buNone/>
            </a:pPr>
            <a:endParaRPr lang="en-US">
              <a:cs typeface="Calibri"/>
            </a:endParaRPr>
          </a:p>
          <a:p>
            <a:pPr>
              <a:buClr>
                <a:schemeClr val="dk1"/>
              </a:buClr>
              <a:buSzPts val="1100"/>
            </a:pPr>
            <a:r>
              <a:rPr lang="en-US" err="1"/>
              <a:t>Persoon</a:t>
            </a:r>
            <a:r>
              <a:rPr lang="en-US"/>
              <a:t> achter de </a:t>
            </a:r>
            <a:r>
              <a:rPr lang="en-US" err="1"/>
              <a:t>schuld</a:t>
            </a:r>
            <a:r>
              <a:rPr lang="en-US"/>
              <a:t>: Job? </a:t>
            </a:r>
            <a:r>
              <a:rPr lang="en-US" err="1"/>
              <a:t>Inkomensniveau</a:t>
            </a:r>
            <a:r>
              <a:rPr lang="en-US"/>
              <a:t>? </a:t>
            </a:r>
            <a:r>
              <a:rPr lang="en-US" err="1"/>
              <a:t>Gezinsgrootte</a:t>
            </a:r>
            <a:r>
              <a:rPr lang="en-US"/>
              <a:t>? -&gt; </a:t>
            </a:r>
            <a:r>
              <a:rPr lang="en-US" err="1"/>
              <a:t>Financiele</a:t>
            </a:r>
            <a:r>
              <a:rPr lang="en-US"/>
              <a:t> </a:t>
            </a:r>
            <a:r>
              <a:rPr lang="en-US" err="1"/>
              <a:t>draagkracht</a:t>
            </a:r>
            <a:r>
              <a:rPr lang="en-US"/>
              <a:t>; socio </a:t>
            </a:r>
            <a:r>
              <a:rPr lang="en-US" err="1"/>
              <a:t>economisch</a:t>
            </a:r>
            <a:r>
              <a:rPr lang="en-US"/>
              <a:t> </a:t>
            </a:r>
            <a:r>
              <a:rPr lang="en-US" err="1"/>
              <a:t>statuur</a:t>
            </a:r>
            <a:r>
              <a:rPr lang="en-US"/>
              <a:t>; </a:t>
            </a:r>
            <a:r>
              <a:rPr lang="en-US" err="1"/>
              <a:t>juridusche</a:t>
            </a:r>
            <a:r>
              <a:rPr lang="en-US"/>
              <a:t> status; </a:t>
            </a:r>
            <a:r>
              <a:rPr lang="en-US" err="1"/>
              <a:t>Adviesbronnen</a:t>
            </a:r>
            <a:r>
              <a:rPr lang="en-US"/>
              <a:t>. </a:t>
            </a:r>
            <a:r>
              <a:rPr lang="en-US" err="1"/>
              <a:t>Codelijsten</a:t>
            </a:r>
            <a:r>
              <a:rPr lang="en-US"/>
              <a:t> – </a:t>
            </a:r>
            <a:r>
              <a:rPr lang="en-US" err="1"/>
              <a:t>Welke</a:t>
            </a:r>
            <a:r>
              <a:rPr lang="en-US"/>
              <a:t> codes? </a:t>
            </a:r>
            <a:endParaRPr lang="en-US">
              <a:cs typeface="Calibri"/>
            </a:endParaRP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br>
              <a:rPr lang="en-US">
                <a:cs typeface="+mn-lt"/>
              </a:rPr>
            </a:b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303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966c4f14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2966c4f14f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BE"/>
              <a:t>tijdens de vorige werkgroep hebben we jullie een introductie gegeven rond UML of unified modeling language</a:t>
            </a:r>
            <a:endParaRPr/>
          </a:p>
          <a:p>
            <a:pPr marL="0" marR="0" lvl="0" indent="0" algn="l" rtl="0">
              <a:lnSpc>
                <a:spcPct val="100000"/>
              </a:lnSpc>
              <a:spcBef>
                <a:spcPts val="0"/>
              </a:spcBef>
              <a:spcAft>
                <a:spcPts val="0"/>
              </a:spcAft>
              <a:buNone/>
            </a:pPr>
            <a:r>
              <a:rPr lang="nl-BE"/>
              <a:t>daarbij werden klassen, attributen, en verschillende soorten relaties toegelicht die jullie kunnen helpen om het datamodel te lezen en te begrijpen</a:t>
            </a:r>
            <a:endParaRPr/>
          </a:p>
          <a:p>
            <a:pPr marL="0" marR="0" lvl="0" indent="0" algn="l" rtl="0">
              <a:lnSpc>
                <a:spcPct val="100000"/>
              </a:lnSpc>
              <a:spcBef>
                <a:spcPts val="0"/>
              </a:spcBef>
              <a:spcAft>
                <a:spcPts val="0"/>
              </a:spcAft>
              <a:buNone/>
            </a:pPr>
            <a:r>
              <a:rPr lang="nl-BE"/>
              <a:t>daarna hebben we onze aanpak nogmaals toegelicht, het feit dat we starten van use cases uit de business werkgroep, deze naast relevante bestaande standaarden leggen en op die basis een sneuvelmodel opbouwen dat we telkens met jullie opnieuw zullen bespreken en verbeteren</a:t>
            </a:r>
            <a:endParaRPr/>
          </a:p>
          <a:p>
            <a:pPr marL="0" indent="0">
              <a:buNone/>
            </a:pPr>
            <a:r>
              <a:rPr lang="nl-BE"/>
              <a:t>Het grootste deel van de werkgroep hebben we besteed aan het doorlopen van de eerste versie van het datamodel, aan de hand van een aantal herkenbare storylines en de bijhorende brainstormoefeningen om na te gaan of het model volledig is en correct.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2577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3620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8709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114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4561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103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8064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US"/>
              <a:t>https://app.mural.co/t/beadvtc7549/m/beadvtc7549/1719836950882/76ea4d50bca941680f82aa753aae4d4c3433d4da?sender=u34212b5e3014640aa6a28579</a:t>
            </a: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8095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US"/>
              <a:t>https://app.mural.co/t/beadvtc7549/m/beadvtc7549/1719836950882/76ea4d50bca941680f82aa753aae4d4c3433d4da?sender=u34212b5e3014640aa6a28579</a:t>
            </a: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4294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US"/>
              <a:t>https://app.mural.co/t/beadvtc7549/m/beadvtc7549/1719836950882/76ea4d50bca941680f82aa753aae4d4c3433d4da?sender=u34212b5e3014640aa6a28579</a:t>
            </a: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5174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5414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f0f0b30a0b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2" name="Google Shape;2102;g1f0f0b30a0b_1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1f0f0b30a0b_1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0" name="Google Shape;2110;g1f0f0b30a0b_1_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f0f0b30a0b_1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9" name="Google Shape;2119;g1f0f0b30a0b_1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f0f0b30a0b_1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9" name="Google Shape;2119;g1f0f0b30a0b_1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5439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f0f0b30a0b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7" name="Google Shape;2127;g1f0f0b30a0b_1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406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f0f0b30a0b_1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2" name="Google Shape;2072;g1f0f0b30a0b_1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GB"/>
              <a:t>Business werkgroep: best fysiek</a:t>
            </a:r>
            <a:endParaRPr/>
          </a:p>
          <a:p>
            <a:pPr marL="171450" lvl="0" indent="-171450" algn="l" rtl="0">
              <a:lnSpc>
                <a:spcPct val="100000"/>
              </a:lnSpc>
              <a:spcBef>
                <a:spcPts val="0"/>
              </a:spcBef>
              <a:spcAft>
                <a:spcPts val="0"/>
              </a:spcAft>
              <a:buSzPts val="1100"/>
              <a:buFont typeface="Arial"/>
              <a:buChar char="-"/>
            </a:pPr>
            <a:r>
              <a:rPr lang="en-GB"/>
              <a:t>Thematische Werkgroepen fysiek? Online?</a:t>
            </a:r>
            <a:endParaRPr/>
          </a:p>
          <a:p>
            <a:pPr marL="171450" lvl="0" indent="-171450" algn="l" rtl="0">
              <a:lnSpc>
                <a:spcPct val="100000"/>
              </a:lnSpc>
              <a:spcBef>
                <a:spcPts val="0"/>
              </a:spcBef>
              <a:spcAft>
                <a:spcPts val="0"/>
              </a:spcAft>
              <a:buSzPts val="1100"/>
              <a:buFont typeface="Arial"/>
              <a:buChar char="-"/>
            </a:pPr>
            <a:r>
              <a:rPr lang="en-GB"/>
              <a:t>Maand op voorhand communicatie doorsturen voor elke werkgroep</a:t>
            </a:r>
            <a:endParaRPr/>
          </a:p>
          <a:p>
            <a:pPr marL="171450" lvl="0" indent="-171450" algn="l" rtl="0">
              <a:lnSpc>
                <a:spcPct val="100000"/>
              </a:lnSpc>
              <a:spcBef>
                <a:spcPts val="0"/>
              </a:spcBef>
              <a:spcAft>
                <a:spcPts val="0"/>
              </a:spcAft>
              <a:buSzPts val="1100"/>
              <a:buFont typeface="Arial"/>
              <a:buChar char="-"/>
            </a:pPr>
            <a:r>
              <a:rPr lang="en-GB"/>
              <a:t>Maand tussen elke werkgroep</a:t>
            </a:r>
            <a:endParaRPr/>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3308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E5A3A27D-AD63-1139-BFA4-8038F49CDB1A}"/>
            </a:ext>
          </a:extLst>
        </p:cNvPr>
        <p:cNvGrpSpPr/>
        <p:nvPr/>
      </p:nvGrpSpPr>
      <p:grpSpPr>
        <a:xfrm>
          <a:off x="0" y="0"/>
          <a:ext cx="0" cy="0"/>
          <a:chOff x="0" y="0"/>
          <a:chExt cx="0" cy="0"/>
        </a:xfrm>
      </p:grpSpPr>
      <p:sp>
        <p:nvSpPr>
          <p:cNvPr id="773" name="Google Shape;773;p36:notes">
            <a:extLst>
              <a:ext uri="{FF2B5EF4-FFF2-40B4-BE49-F238E27FC236}">
                <a16:creationId xmlns:a16="http://schemas.microsoft.com/office/drawing/2014/main" id="{8E8594F6-7479-DC76-3871-25E208BCE1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a:extLst>
              <a:ext uri="{FF2B5EF4-FFF2-40B4-BE49-F238E27FC236}">
                <a16:creationId xmlns:a16="http://schemas.microsoft.com/office/drawing/2014/main" id="{E29CEE43-C330-3C37-ED5A-609E2A4EAD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2701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a:extLst>
            <a:ext uri="{FF2B5EF4-FFF2-40B4-BE49-F238E27FC236}">
              <a16:creationId xmlns:a16="http://schemas.microsoft.com/office/drawing/2014/main" id="{7392E87B-0A81-6C52-8DB9-5ABC432DE5B9}"/>
            </a:ext>
          </a:extLst>
        </p:cNvPr>
        <p:cNvGrpSpPr/>
        <p:nvPr/>
      </p:nvGrpSpPr>
      <p:grpSpPr>
        <a:xfrm>
          <a:off x="0" y="0"/>
          <a:ext cx="0" cy="0"/>
          <a:chOff x="0" y="0"/>
          <a:chExt cx="0" cy="0"/>
        </a:xfrm>
      </p:grpSpPr>
      <p:sp>
        <p:nvSpPr>
          <p:cNvPr id="3679" name="Google Shape;3679;g279126f208c_0_433:notes">
            <a:extLst>
              <a:ext uri="{FF2B5EF4-FFF2-40B4-BE49-F238E27FC236}">
                <a16:creationId xmlns:a16="http://schemas.microsoft.com/office/drawing/2014/main" id="{2D638FCE-5593-4A04-8397-66F7893E7E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a:extLst>
              <a:ext uri="{FF2B5EF4-FFF2-40B4-BE49-F238E27FC236}">
                <a16:creationId xmlns:a16="http://schemas.microsoft.com/office/drawing/2014/main" id="{93F2D6A9-03FF-3314-3BDF-CA05C0306E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2859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a:extLst>
            <a:ext uri="{FF2B5EF4-FFF2-40B4-BE49-F238E27FC236}">
              <a16:creationId xmlns:a16="http://schemas.microsoft.com/office/drawing/2014/main" id="{605688FE-EBA6-803C-8CDC-3922A8E015C7}"/>
            </a:ext>
          </a:extLst>
        </p:cNvPr>
        <p:cNvGrpSpPr/>
        <p:nvPr/>
      </p:nvGrpSpPr>
      <p:grpSpPr>
        <a:xfrm>
          <a:off x="0" y="0"/>
          <a:ext cx="0" cy="0"/>
          <a:chOff x="0" y="0"/>
          <a:chExt cx="0" cy="0"/>
        </a:xfrm>
      </p:grpSpPr>
      <p:sp>
        <p:nvSpPr>
          <p:cNvPr id="3688" name="Google Shape;3688;g279126f208c_0_441:notes">
            <a:extLst>
              <a:ext uri="{FF2B5EF4-FFF2-40B4-BE49-F238E27FC236}">
                <a16:creationId xmlns:a16="http://schemas.microsoft.com/office/drawing/2014/main" id="{440D772E-F83B-E0EA-FA99-19AEE9F46F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a:extLst>
              <a:ext uri="{FF2B5EF4-FFF2-40B4-BE49-F238E27FC236}">
                <a16:creationId xmlns:a16="http://schemas.microsoft.com/office/drawing/2014/main" id="{61807D71-A731-C53F-59DB-60F11065BD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848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US"/>
              <a:t>https://app.mural.co/t/beadvtc7549/m/beadvtc7549/1719836950882/76ea4d50bca941680f82aa753aae4d4c3433d4da?sender=u34212b5e3014640aa6a28579</a:t>
            </a: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5b5f091d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5b5f091d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err="1"/>
              <a:t>Eenheid</a:t>
            </a:r>
            <a:r>
              <a:rPr lang="en-US"/>
              <a:t> van </a:t>
            </a:r>
            <a:r>
              <a:rPr lang="en-US" err="1"/>
              <a:t>schuld</a:t>
            </a:r>
            <a:r>
              <a:rPr lang="en-US"/>
              <a:t> </a:t>
            </a:r>
            <a:r>
              <a:rPr lang="en-US" err="1"/>
              <a:t>heefd</a:t>
            </a:r>
            <a:r>
              <a:rPr lang="en-US"/>
              <a:t> </a:t>
            </a:r>
            <a:r>
              <a:rPr lang="en-US" err="1"/>
              <a:t>als</a:t>
            </a:r>
            <a:r>
              <a:rPr lang="en-US"/>
              <a:t> </a:t>
            </a:r>
            <a:r>
              <a:rPr lang="en-US" err="1"/>
              <a:t>doel</a:t>
            </a:r>
            <a:r>
              <a:rPr lang="en-US"/>
              <a:t>: Het </a:t>
            </a:r>
            <a:r>
              <a:rPr lang="en-US" err="1"/>
              <a:t>schuldenbeheer</a:t>
            </a:r>
            <a:r>
              <a:rPr lang="en-US"/>
              <a:t> </a:t>
            </a:r>
            <a:r>
              <a:rPr lang="en-US" err="1"/>
              <a:t>voor</a:t>
            </a:r>
            <a:r>
              <a:rPr lang="en-US"/>
              <a:t> </a:t>
            </a:r>
            <a:r>
              <a:rPr lang="en-US" err="1"/>
              <a:t>en</a:t>
            </a:r>
            <a:r>
              <a:rPr lang="en-US"/>
              <a:t> door de </a:t>
            </a:r>
            <a:r>
              <a:rPr lang="en-US" err="1"/>
              <a:t>financieel</a:t>
            </a:r>
            <a:r>
              <a:rPr lang="en-US"/>
              <a:t> </a:t>
            </a:r>
            <a:r>
              <a:rPr lang="en-US" err="1"/>
              <a:t>zwakkere</a:t>
            </a:r>
            <a:r>
              <a:rPr lang="en-US"/>
              <a:t> burger </a:t>
            </a:r>
            <a:r>
              <a:rPr lang="en-US" err="1"/>
              <a:t>wordt</a:t>
            </a:r>
            <a:r>
              <a:rPr lang="en-US"/>
              <a:t> </a:t>
            </a:r>
            <a:r>
              <a:rPr lang="en-US" err="1"/>
              <a:t>eenvoudiger</a:t>
            </a:r>
            <a:r>
              <a:rPr lang="en-US"/>
              <a:t>, </a:t>
            </a:r>
            <a:r>
              <a:rPr lang="en-US" err="1"/>
              <a:t>éénduidiger</a:t>
            </a:r>
            <a:r>
              <a:rPr lang="en-US"/>
              <a:t> </a:t>
            </a:r>
            <a:r>
              <a:rPr lang="en-US" err="1"/>
              <a:t>en</a:t>
            </a:r>
            <a:r>
              <a:rPr lang="en-US"/>
              <a:t> </a:t>
            </a:r>
            <a:r>
              <a:rPr lang="en-US" err="1"/>
              <a:t>aldus</a:t>
            </a:r>
            <a:r>
              <a:rPr lang="en-US"/>
              <a:t> </a:t>
            </a:r>
            <a:r>
              <a:rPr lang="en-US" err="1"/>
              <a:t>beter</a:t>
            </a:r>
            <a:r>
              <a:rPr lang="en-US"/>
              <a:t> </a:t>
            </a:r>
            <a:r>
              <a:rPr lang="en-US" err="1"/>
              <a:t>beheersbaar</a:t>
            </a:r>
            <a:endParaRPr lang="en-US"/>
          </a:p>
          <a:p>
            <a:pPr>
              <a:buNone/>
            </a:pPr>
            <a:endParaRPr lang="en-US"/>
          </a:p>
          <a:p>
            <a:pPr>
              <a:buNone/>
            </a:pPr>
            <a:r>
              <a:rPr lang="en-US"/>
              <a:t>Is </a:t>
            </a:r>
            <a:r>
              <a:rPr lang="en-US" err="1"/>
              <a:t>iedereen</a:t>
            </a:r>
            <a:r>
              <a:rPr lang="en-US"/>
              <a:t> op de </a:t>
            </a:r>
            <a:r>
              <a:rPr lang="en-US" err="1"/>
              <a:t>hoogte</a:t>
            </a:r>
            <a:r>
              <a:rPr lang="en-US"/>
              <a:t> van </a:t>
            </a:r>
            <a:r>
              <a:rPr lang="en-US" err="1"/>
              <a:t>dit</a:t>
            </a:r>
            <a:r>
              <a:rPr lang="en-US"/>
              <a:t> </a:t>
            </a:r>
            <a:r>
              <a:rPr lang="en-US" err="1"/>
              <a:t>groter</a:t>
            </a:r>
            <a:r>
              <a:rPr lang="en-US"/>
              <a:t> project? </a:t>
            </a:r>
            <a:r>
              <a:rPr lang="en-US" err="1"/>
              <a:t>GzG</a:t>
            </a:r>
            <a:r>
              <a:rPr lang="en-US"/>
              <a:t>: </a:t>
            </a:r>
            <a:r>
              <a:rPr lang="en-US" err="1"/>
              <a:t>Eenheid</a:t>
            </a:r>
            <a:r>
              <a:rPr lang="en-US"/>
              <a:t> van </a:t>
            </a:r>
            <a:r>
              <a:rPr lang="en-US" err="1"/>
              <a:t>schuld</a:t>
            </a: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tif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15/07/2024</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34"/>
        <p:cNvGrpSpPr/>
        <p:nvPr/>
      </p:nvGrpSpPr>
      <p:grpSpPr>
        <a:xfrm>
          <a:off x="0" y="0"/>
          <a:ext cx="0" cy="0"/>
          <a:chOff x="0" y="0"/>
          <a:chExt cx="0" cy="0"/>
        </a:xfrm>
      </p:grpSpPr>
      <p:sp>
        <p:nvSpPr>
          <p:cNvPr id="35" name="Google Shape;35;g1bc886f3315_0_485"/>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 name="Google Shape;36;g1bc886f3315_0_485"/>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g1bc886f3315_0_485"/>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1bc886f3315_0_485"/>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g1bc886f3315_0_485"/>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g1bc886f3315_0_485"/>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07104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Titel + Tussentitel + Foto links">
    <p:bg>
      <p:bgPr>
        <a:solidFill>
          <a:srgbClr val="FFFFFF"/>
        </a:solidFill>
        <a:effectLst/>
      </p:bgPr>
    </p:bg>
    <p:spTree>
      <p:nvGrpSpPr>
        <p:cNvPr id="1" name=""/>
        <p:cNvGrpSpPr/>
        <p:nvPr/>
      </p:nvGrpSpPr>
      <p:grpSpPr>
        <a:xfrm>
          <a:off x="0" y="0"/>
          <a:ext cx="0" cy="0"/>
          <a:chOff x="0" y="0"/>
          <a:chExt cx="0" cy="0"/>
        </a:xfrm>
      </p:grpSpPr>
      <p:sp>
        <p:nvSpPr>
          <p:cNvPr id="2" name="Rechthoek 6">
            <a:extLst>
              <a:ext uri="{FF2B5EF4-FFF2-40B4-BE49-F238E27FC236}">
                <a16:creationId xmlns:a16="http://schemas.microsoft.com/office/drawing/2014/main" id="{C0ED9B02-7C10-58A8-ED2D-04DDE2DC0677}"/>
              </a:ext>
            </a:extLst>
          </p:cNvPr>
          <p:cNvSpPr/>
          <p:nvPr/>
        </p:nvSpPr>
        <p:spPr>
          <a:xfrm>
            <a:off x="0" y="0"/>
            <a:ext cx="164592" cy="5143500"/>
          </a:xfrm>
          <a:prstGeom prst="rect">
            <a:avLst/>
          </a:prstGeom>
          <a:solidFill>
            <a:srgbClr val="FFEB00"/>
          </a:solidFill>
          <a:ln>
            <a:noFill/>
            <a:prstDash val="solid"/>
          </a:ln>
        </p:spPr>
        <p:txBody>
          <a:bodyPr vert="horz" wrap="square" lIns="68580" tIns="34290" rIns="68580" bIns="34290" anchor="ctr" anchorCtr="1" compatLnSpc="1">
            <a:noAutofit/>
          </a:bodyPr>
          <a:lstStyle/>
          <a:p>
            <a:pPr marL="0" marR="0" lvl="0" indent="0" algn="ctr" defTabSz="68578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BE" sz="1350" b="0" i="0" u="none" strike="noStrike" kern="1200" cap="none" spc="0" baseline="0">
              <a:solidFill>
                <a:srgbClr val="FFFFFF"/>
              </a:solidFill>
              <a:uFillTx/>
              <a:latin typeface="Flanders Art Sans Light"/>
            </a:endParaRPr>
          </a:p>
        </p:txBody>
      </p:sp>
      <p:sp>
        <p:nvSpPr>
          <p:cNvPr id="3" name="Tijdelijke aanduiding voor afbeelding 8">
            <a:extLst>
              <a:ext uri="{FF2B5EF4-FFF2-40B4-BE49-F238E27FC236}">
                <a16:creationId xmlns:a16="http://schemas.microsoft.com/office/drawing/2014/main" id="{6406CA9C-A07E-28F2-44C5-6A584547954B}"/>
              </a:ext>
            </a:extLst>
          </p:cNvPr>
          <p:cNvSpPr txBox="1">
            <a:spLocks noGrp="1"/>
          </p:cNvSpPr>
          <p:nvPr>
            <p:ph type="pic" idx="4294967295"/>
          </p:nvPr>
        </p:nvSpPr>
        <p:spPr>
          <a:xfrm>
            <a:off x="4572004" y="0"/>
            <a:ext cx="4572002" cy="5143500"/>
          </a:xfrm>
        </p:spPr>
        <p:txBody>
          <a:bodyPr/>
          <a:lstStyle>
            <a:lvl1pPr>
              <a:defRPr lang="en-US" sz="1350">
                <a:solidFill>
                  <a:srgbClr val="6DD1D7"/>
                </a:solidFill>
              </a:defRPr>
            </a:lvl1pPr>
          </a:lstStyle>
          <a:p>
            <a:pPr lvl="0"/>
            <a:r>
              <a:rPr lang="en-US"/>
              <a:t>Klik op icoon voor foto (min </a:t>
            </a:r>
            <a:r>
              <a:rPr lang="nl-BE"/>
              <a:t>resolutie </a:t>
            </a:r>
            <a:r>
              <a:rPr lang="en-US"/>
              <a:t>72 DPI</a:t>
            </a:r>
            <a:r>
              <a:rPr lang="nl-BE"/>
              <a:t>)</a:t>
            </a:r>
          </a:p>
        </p:txBody>
      </p:sp>
      <p:sp>
        <p:nvSpPr>
          <p:cNvPr id="4" name="Tijdelijke aanduiding voor tekst 9">
            <a:extLst>
              <a:ext uri="{FF2B5EF4-FFF2-40B4-BE49-F238E27FC236}">
                <a16:creationId xmlns:a16="http://schemas.microsoft.com/office/drawing/2014/main" id="{F76E7AF0-4EA6-B487-37AA-014CA1E58350}"/>
              </a:ext>
            </a:extLst>
          </p:cNvPr>
          <p:cNvSpPr txBox="1">
            <a:spLocks noGrp="1"/>
          </p:cNvSpPr>
          <p:nvPr>
            <p:ph type="body" idx="4294967295"/>
          </p:nvPr>
        </p:nvSpPr>
        <p:spPr>
          <a:xfrm>
            <a:off x="627459" y="276228"/>
            <a:ext cx="3680099" cy="276041"/>
          </a:xfrm>
        </p:spPr>
        <p:txBody>
          <a:bodyPr anchor="ctr"/>
          <a:lstStyle>
            <a:lvl1pPr>
              <a:defRPr lang="nl-BE" sz="1500" cap="all"/>
            </a:lvl1pPr>
          </a:lstStyle>
          <a:p>
            <a:pPr lvl="0"/>
            <a:r>
              <a:rPr lang="nl-BE"/>
              <a:t>BOVENTITEL</a:t>
            </a:r>
          </a:p>
        </p:txBody>
      </p:sp>
      <p:sp>
        <p:nvSpPr>
          <p:cNvPr id="5" name="Titel 1">
            <a:extLst>
              <a:ext uri="{FF2B5EF4-FFF2-40B4-BE49-F238E27FC236}">
                <a16:creationId xmlns:a16="http://schemas.microsoft.com/office/drawing/2014/main" id="{78C1DA70-7B5F-0B6C-6FFB-78CAD665D128}"/>
              </a:ext>
            </a:extLst>
          </p:cNvPr>
          <p:cNvSpPr txBox="1">
            <a:spLocks noGrp="1"/>
          </p:cNvSpPr>
          <p:nvPr>
            <p:ph type="title"/>
          </p:nvPr>
        </p:nvSpPr>
        <p:spPr>
          <a:xfrm>
            <a:off x="627459" y="552263"/>
            <a:ext cx="3680099" cy="527633"/>
          </a:xfrm>
        </p:spPr>
        <p:txBody>
          <a:bodyPr anchor="t"/>
          <a:lstStyle>
            <a:lvl1pPr>
              <a:defRPr/>
            </a:lvl1pPr>
          </a:lstStyle>
          <a:p>
            <a:pPr lvl="0"/>
            <a:r>
              <a:rPr lang="nl-NL"/>
              <a:t>Hoofdtitel</a:t>
            </a:r>
            <a:endParaRPr lang="nl-BE"/>
          </a:p>
        </p:txBody>
      </p:sp>
      <p:sp>
        <p:nvSpPr>
          <p:cNvPr id="6" name="Tijdelijke aanduiding voor voettekst 4">
            <a:extLst>
              <a:ext uri="{FF2B5EF4-FFF2-40B4-BE49-F238E27FC236}">
                <a16:creationId xmlns:a16="http://schemas.microsoft.com/office/drawing/2014/main" id="{07769832-F7C6-308D-56D9-FB81108BCCA6}"/>
              </a:ext>
            </a:extLst>
          </p:cNvPr>
          <p:cNvSpPr txBox="1">
            <a:spLocks noGrp="1"/>
          </p:cNvSpPr>
          <p:nvPr>
            <p:ph type="ftr" sz="quarter" idx="9"/>
          </p:nvPr>
        </p:nvSpPr>
        <p:spPr/>
        <p:txBody>
          <a:bodyPr/>
          <a:lstStyle>
            <a:lvl1pPr>
              <a:defRPr/>
            </a:lvl1pPr>
          </a:lstStyle>
          <a:p>
            <a:pPr lvl="0"/>
            <a:r>
              <a:rPr lang="nl-BE"/>
              <a:t>Voettekst</a:t>
            </a:r>
          </a:p>
        </p:txBody>
      </p:sp>
      <p:sp>
        <p:nvSpPr>
          <p:cNvPr id="7" name="Tijdelijke aanduiding voor dianummer 5">
            <a:extLst>
              <a:ext uri="{FF2B5EF4-FFF2-40B4-BE49-F238E27FC236}">
                <a16:creationId xmlns:a16="http://schemas.microsoft.com/office/drawing/2014/main" id="{F03A1AE8-3C08-DDCF-F22B-19BD5991A1CE}"/>
              </a:ext>
            </a:extLst>
          </p:cNvPr>
          <p:cNvSpPr txBox="1">
            <a:spLocks noGrp="1"/>
          </p:cNvSpPr>
          <p:nvPr>
            <p:ph type="sldNum" sz="quarter" idx="8"/>
          </p:nvPr>
        </p:nvSpPr>
        <p:spPr/>
        <p:txBody>
          <a:bodyPr/>
          <a:lstStyle>
            <a:lvl1pPr>
              <a:defRPr/>
            </a:lvl1pPr>
          </a:lstStyle>
          <a:p>
            <a:pPr lvl="0"/>
            <a:fld id="{A2661669-6A89-4DF7-B02C-B62BCAD010E1}" type="slidenum">
              <a:t>‹#›</a:t>
            </a:fld>
            <a:endParaRPr lang="nl-BE"/>
          </a:p>
        </p:txBody>
      </p:sp>
    </p:spTree>
    <p:extLst>
      <p:ext uri="{BB962C8B-B14F-4D97-AF65-F5344CB8AC3E}">
        <p14:creationId xmlns:p14="http://schemas.microsoft.com/office/powerpoint/2010/main" val="61731342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 name="Google Shape;27;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21" r:id="rId3"/>
    <p:sldLayoutId id="2147483722" r:id="rId4"/>
    <p:sldLayoutId id="2147483723" r:id="rId5"/>
    <p:sldLayoutId id="2147483724" r:id="rId6"/>
    <p:sldLayoutId id="2147483726" r:id="rId7"/>
    <p:sldLayoutId id="2147483727" r:id="rId8"/>
    <p:sldLayoutId id="2147483728" r:id="rId9"/>
    <p:sldLayoutId id="2147483729" r:id="rId10"/>
    <p:sldLayoutId id="2147483730" r:id="rId11"/>
    <p:sldLayoutId id="2147483713" r:id="rId12"/>
    <p:sldLayoutId id="2147483714" r:id="rId13"/>
    <p:sldLayoutId id="2147483715" r:id="rId14"/>
    <p:sldLayoutId id="2147483725" r:id="rId15"/>
    <p:sldLayoutId id="2147483664" r:id="rId16"/>
    <p:sldLayoutId id="2147483665" r:id="rId17"/>
    <p:sldLayoutId id="2147483710" r:id="rId18"/>
    <p:sldLayoutId id="2147483711" r:id="rId19"/>
    <p:sldLayoutId id="2147483735" r:id="rId20"/>
    <p:sldLayoutId id="214748373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test.data.vlaanderen.be/doc/applicatieprofiel/schuldbehee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data.vlaanderen.be/standaarden/applicatieprofiel-dossie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st.data.vlaanderen.be/doc/applicatieprofiel/schuldbeheer/#Schuldvordering"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st.data.vlaanderen.be/doc/applicatieprofiel/schuldbeheer/#Schuldvordering"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est.data.vlaanderen.be/doc/applicatieprofiel/schuldbeheer/#FinancieelProfiel" TargetMode="External"/><Relationship Id="rId2" Type="http://schemas.openxmlformats.org/officeDocument/2006/relationships/hyperlink" Target="https://test.data.vlaanderen.be/doc/applicatieprofiel/schuldbeheer/#Schuldvordering"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hyperlink" Target="https://test.data.vlaanderen.be/doc/applicatieprofiel/schuldbeheer/#FinancieelProfiel" TargetMode="External"/><Relationship Id="rId2" Type="http://schemas.openxmlformats.org/officeDocument/2006/relationships/hyperlink" Target="https://test.data.vlaanderen.be/doc/applicatieprofiel/schuldbeheer/#Schuldvordering"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est.data.vlaanderen.be/doc/applicatieprofiel/schuldbeheer/#Afbetalingsplan" TargetMode="External"/><Relationship Id="rId2" Type="http://schemas.openxmlformats.org/officeDocument/2006/relationships/hyperlink" Target="https://test.data.vlaanderen.be/doc/applicatieprofiel/schuldbeheer/#Schuldvordering"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hyperlink" Target="https://test.data.vlaanderen.be/doc/applicatieprofiel/schuldbeheer/#Afbetalingsplan" TargetMode="External"/><Relationship Id="rId2" Type="http://schemas.openxmlformats.org/officeDocument/2006/relationships/hyperlink" Target="https://test.data.vlaanderen.be/doc/applicatieprofiel/schuldbeheer/#Schuldvordering"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ata.vlaanderen.be/standaarden/standaard-in-ontwikkeling/applicatieprofiel-overlijdensaangifte.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hyperlink" Target="https://data.vlaanderen.be/standaarden/standaard-in-ontwikkeling/applicatieprofiel-lokale-economie.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hyperlink" Target="https://github.com/Informatievlaanderen/OSLOthema-schuldbeheer/issues" TargetMode="External"/><Relationship Id="rId4" Type="http://schemas.openxmlformats.org/officeDocument/2006/relationships/hyperlink" Target="https://github.com/Informatievlaanderen/OSLOthema-lokaleEconomie/issu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github.com/Informatievlaanderen/OSLOthema-schuldbeheer/issues" TargetMode="External"/><Relationship Id="rId4" Type="http://schemas.openxmlformats.org/officeDocument/2006/relationships/hyperlink" Target="https://github.com/Informatievlaanderen/OSLOthema-lokaleEconomie/issue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github.com/Informatievlaanderen/OSLOthema-schuldbeheer/issues" TargetMode="External"/><Relationship Id="rId4" Type="http://schemas.openxmlformats.org/officeDocument/2006/relationships/hyperlink" Target="https://github.com/Informatievlaanderen/OSLOthema-lokaleEconomie/issue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github.com/Informatievlaanderen/OSLOthema-schuldbeheer/issues" TargetMode="External"/><Relationship Id="rId4" Type="http://schemas.openxmlformats.org/officeDocument/2006/relationships/hyperlink" Target="https://github.com/Informatievlaanderen/OSLOthema-lokaleEconomie/issu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hyperlink" Target="mailto:digitaal.vlaanderen@vlaanderen.be" TargetMode="External"/><Relationship Id="rId7" Type="http://schemas.openxmlformats.org/officeDocument/2006/relationships/hyperlink" Target="https://github.com/Informatievlaanderen/OSLOthema-schuldbeheer" TargetMode="External"/><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59.png"/><Relationship Id="rId5" Type="http://schemas.openxmlformats.org/officeDocument/2006/relationships/hyperlink" Target="mailto:william.verbeeck@vlaanderen.be" TargetMode="External"/><Relationship Id="rId4" Type="http://schemas.openxmlformats.org/officeDocument/2006/relationships/hyperlink" Target="mailto:laurens.vercauteren@vlaanderen.b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3" name="Picture 2" descr="A person sitting at a desk with a computer and a phone&#10;&#10;Description automatically generated">
            <a:extLst>
              <a:ext uri="{FF2B5EF4-FFF2-40B4-BE49-F238E27FC236}">
                <a16:creationId xmlns:a16="http://schemas.microsoft.com/office/drawing/2014/main" id="{DFD35469-B8A0-DA2F-22DB-7710C2ACF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10" t="2873" r="32983" b="2705"/>
          <a:stretch/>
        </p:blipFill>
        <p:spPr>
          <a:xfrm flipH="1">
            <a:off x="4295631" y="0"/>
            <a:ext cx="4850061" cy="5159645"/>
          </a:xfrm>
          <a:prstGeom prst="rect">
            <a:avLst/>
          </a:prstGeom>
        </p:spPr>
      </p:pic>
      <p:grpSp>
        <p:nvGrpSpPr>
          <p:cNvPr id="173" name="Google Shape;173;p1"/>
          <p:cNvGrpSpPr/>
          <p:nvPr/>
        </p:nvGrpSpPr>
        <p:grpSpPr>
          <a:xfrm>
            <a:off x="-70457" y="1354"/>
            <a:ext cx="5265765" cy="5159158"/>
            <a:chOff x="1742492" y="0"/>
            <a:chExt cx="6391858"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1742492" y="0"/>
              <a:ext cx="5295899" cy="68579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92500" lnSpcReduction="10000"/>
          </a:bodyPr>
          <a:lstStyle/>
          <a:p>
            <a:pPr>
              <a:lnSpc>
                <a:spcPct val="158343"/>
              </a:lnSpc>
              <a:buSzPct val="108106"/>
            </a:pPr>
            <a:r>
              <a:rPr lang="en-GB" sz="3200" b="1" i="0" u="none" strike="noStrike" cap="none">
                <a:solidFill>
                  <a:schemeClr val="dk1"/>
                </a:solidFill>
                <a:latin typeface="Arial"/>
                <a:ea typeface="Arial"/>
                <a:cs typeface="Arial"/>
                <a:sym typeface="Arial"/>
              </a:rPr>
              <a:t>OSLO </a:t>
            </a:r>
            <a:r>
              <a:rPr lang="en-GB" sz="3200" b="1" err="1">
                <a:solidFill>
                  <a:schemeClr val="dk1"/>
                </a:solidFill>
              </a:rPr>
              <a:t>Schuldbeheer</a:t>
            </a:r>
            <a:endParaRPr lang="en-US" sz="3200" b="1" i="0" u="none" strike="noStrike" cap="none" err="1">
              <a:solidFill>
                <a:schemeClr val="dk1"/>
              </a:solidFill>
              <a:latin typeface="Arial"/>
              <a:ea typeface="Arial"/>
              <a:cs typeface="Arial"/>
            </a:endParaRPr>
          </a:p>
          <a:p>
            <a:pPr>
              <a:lnSpc>
                <a:spcPct val="158343"/>
              </a:lnSpc>
              <a:buSzPct val="108107"/>
            </a:pPr>
            <a:r>
              <a:rPr lang="en-GB" sz="2600" b="0" i="0" u="none" strike="noStrike" cap="none" err="1">
                <a:solidFill>
                  <a:schemeClr val="dk1"/>
                </a:solidFill>
                <a:latin typeface="Arial"/>
                <a:ea typeface="Arial"/>
                <a:cs typeface="Arial"/>
                <a:sym typeface="Arial"/>
              </a:rPr>
              <a:t>Thematische</a:t>
            </a:r>
            <a:r>
              <a:rPr lang="en-GB" sz="2600" b="0" i="0" u="none" strike="noStrike" cap="none">
                <a:solidFill>
                  <a:schemeClr val="dk1"/>
                </a:solidFill>
                <a:latin typeface="Arial"/>
                <a:ea typeface="Arial"/>
                <a:cs typeface="Arial"/>
                <a:sym typeface="Arial"/>
              </a:rPr>
              <a:t> </a:t>
            </a:r>
            <a:r>
              <a:rPr lang="en-GB" sz="2600" b="0" i="0" u="none" strike="noStrike" cap="none" err="1">
                <a:solidFill>
                  <a:schemeClr val="dk1"/>
                </a:solidFill>
                <a:latin typeface="Arial"/>
                <a:ea typeface="Arial"/>
                <a:cs typeface="Arial"/>
                <a:sym typeface="Arial"/>
              </a:rPr>
              <a:t>werkgroep</a:t>
            </a:r>
            <a:r>
              <a:rPr lang="en-GB" sz="2600">
                <a:solidFill>
                  <a:schemeClr val="dk1"/>
                </a:solidFill>
              </a:rPr>
              <a:t> 3</a:t>
            </a:r>
            <a:endParaRPr sz="1100" b="0" i="0" u="none" strike="noStrike" cap="none">
              <a:solidFill>
                <a:schemeClr val="dk1"/>
              </a:solidFill>
              <a:latin typeface="Arial"/>
              <a:ea typeface="Arial"/>
              <a:cs typeface="Arial"/>
              <a:sym typeface="Arial"/>
            </a:endParaRPr>
          </a:p>
        </p:txBody>
      </p:sp>
      <p:sp>
        <p:nvSpPr>
          <p:cNvPr id="177" name="Google Shape;177;p1"/>
          <p:cNvSpPr txBox="1"/>
          <p:nvPr/>
        </p:nvSpPr>
        <p:spPr>
          <a:xfrm>
            <a:off x="502426"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err="1"/>
              <a:t>Dinsdag</a:t>
            </a:r>
            <a:r>
              <a:rPr lang="en-GB"/>
              <a:t> 2 </a:t>
            </a:r>
            <a:r>
              <a:rPr lang="en-GB" err="1"/>
              <a:t>juli</a:t>
            </a:r>
            <a:r>
              <a:rPr lang="en-GB"/>
              <a:t> 2024</a:t>
            </a:r>
            <a:endParaRPr sz="1200" b="0" i="0" u="none" strike="noStrike" cap="none">
              <a:solidFill>
                <a:srgbClr val="000000"/>
              </a:solidFill>
              <a:latin typeface="Arial"/>
              <a:ea typeface="Arial"/>
              <a:cs typeface="Arial"/>
              <a:sym typeface="Arial"/>
            </a:endParaRPr>
          </a:p>
        </p:txBody>
      </p:sp>
      <p:sp>
        <p:nvSpPr>
          <p:cNvPr id="178" name="Google Shape;178;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80" name="Google Shape;180;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13:35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33CD-73FC-091E-CE22-FA4A826C2FD2}"/>
              </a:ext>
            </a:extLst>
          </p:cNvPr>
          <p:cNvSpPr>
            <a:spLocks noGrp="1"/>
          </p:cNvSpPr>
          <p:nvPr>
            <p:ph type="title"/>
          </p:nvPr>
        </p:nvSpPr>
        <p:spPr>
          <a:xfrm>
            <a:off x="457800" y="348316"/>
            <a:ext cx="7416000" cy="837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kern="1200" err="1">
                <a:solidFill>
                  <a:srgbClr val="030000"/>
                </a:solidFill>
                <a:latin typeface="Arial"/>
                <a:ea typeface="+mn-ea"/>
                <a:cs typeface="Arial"/>
              </a:rPr>
              <a:t>Eenheid</a:t>
            </a:r>
            <a:r>
              <a:rPr lang="en-US" sz="2800" b="1" kern="1200">
                <a:solidFill>
                  <a:srgbClr val="030000"/>
                </a:solidFill>
                <a:latin typeface="Arial"/>
                <a:ea typeface="+mn-ea"/>
                <a:cs typeface="Arial"/>
              </a:rPr>
              <a:t> van </a:t>
            </a:r>
            <a:r>
              <a:rPr lang="en-US" sz="2800" b="1" kern="1200" err="1">
                <a:solidFill>
                  <a:srgbClr val="030000"/>
                </a:solidFill>
                <a:latin typeface="Arial"/>
                <a:ea typeface="+mn-ea"/>
                <a:cs typeface="Arial"/>
              </a:rPr>
              <a:t>schuld</a:t>
            </a:r>
            <a:r>
              <a:rPr lang="en-US" sz="2800" b="1" kern="1200">
                <a:solidFill>
                  <a:srgbClr val="030000"/>
                </a:solidFill>
                <a:latin typeface="Arial"/>
                <a:ea typeface="+mn-ea"/>
                <a:cs typeface="Arial"/>
              </a:rPr>
              <a:t> - </a:t>
            </a:r>
            <a:r>
              <a:rPr lang="nl-NL" sz="2800" b="1" kern="1200">
                <a:solidFill>
                  <a:srgbClr val="030000"/>
                </a:solidFill>
                <a:latin typeface="Arial"/>
                <a:ea typeface="+mn-ea"/>
                <a:cs typeface="Arial"/>
              </a:rPr>
              <a:t>werkdefinitie</a:t>
            </a:r>
            <a:endParaRPr lang="en-US" sz="2800" b="1" kern="1200">
              <a:solidFill>
                <a:srgbClr val="030000"/>
              </a:solidFill>
              <a:latin typeface="Arial"/>
              <a:ea typeface="+mn-ea"/>
              <a:cs typeface="Arial"/>
            </a:endParaRPr>
          </a:p>
        </p:txBody>
      </p:sp>
      <p:sp>
        <p:nvSpPr>
          <p:cNvPr id="3" name="Text Placeholder 2">
            <a:extLst>
              <a:ext uri="{FF2B5EF4-FFF2-40B4-BE49-F238E27FC236}">
                <a16:creationId xmlns:a16="http://schemas.microsoft.com/office/drawing/2014/main" id="{4D31E78B-75FD-6210-105C-F38FFD36DE28}"/>
              </a:ext>
            </a:extLst>
          </p:cNvPr>
          <p:cNvSpPr>
            <a:spLocks noGrp="1"/>
          </p:cNvSpPr>
          <p:nvPr>
            <p:ph type="body" idx="1"/>
          </p:nvPr>
        </p:nvSpPr>
        <p:spPr>
          <a:xfrm>
            <a:off x="457800" y="1314994"/>
            <a:ext cx="6897516" cy="2754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02394" indent="0">
              <a:lnSpc>
                <a:spcPct val="150000"/>
              </a:lnSpc>
              <a:buNone/>
            </a:pPr>
            <a:r>
              <a:rPr lang="nl-BE" sz="1400">
                <a:latin typeface="Arial"/>
                <a:cs typeface="Arial"/>
                <a:sym typeface="Arial"/>
              </a:rPr>
              <a:t>Een bijkomend klantgericht, proactief invorderingstraject </a:t>
            </a:r>
            <a:endParaRPr lang="en-US"/>
          </a:p>
          <a:p>
            <a:pPr marL="102394" indent="0">
              <a:lnSpc>
                <a:spcPct val="150000"/>
              </a:lnSpc>
              <a:buNone/>
            </a:pPr>
            <a:r>
              <a:rPr lang="nl-BE" sz="1388" b="1" u="sng">
                <a:latin typeface="Arial"/>
                <a:cs typeface="Arial"/>
                <a:sym typeface="Arial"/>
              </a:rPr>
              <a:t>voor</a:t>
            </a:r>
            <a:r>
              <a:rPr lang="nl-BE" sz="1388" b="1">
                <a:latin typeface="Arial"/>
                <a:cs typeface="Arial"/>
                <a:sym typeface="Arial"/>
              </a:rPr>
              <a:t> </a:t>
            </a:r>
            <a:r>
              <a:rPr lang="nl-BE" sz="1388">
                <a:latin typeface="Arial"/>
                <a:cs typeface="Arial"/>
                <a:sym typeface="Arial"/>
              </a:rPr>
              <a:t>financieel zwakkere burgers </a:t>
            </a:r>
            <a:endParaRPr lang="nl-BE" sz="1388">
              <a:latin typeface="Arial"/>
              <a:cs typeface="Arial"/>
            </a:endParaRPr>
          </a:p>
          <a:p>
            <a:pPr marL="102394" indent="0">
              <a:lnSpc>
                <a:spcPct val="150000"/>
              </a:lnSpc>
              <a:buNone/>
            </a:pPr>
            <a:r>
              <a:rPr lang="nl-BE" sz="1388" b="1" u="sng">
                <a:latin typeface="Arial"/>
                <a:cs typeface="Arial"/>
                <a:sym typeface="Arial"/>
              </a:rPr>
              <a:t>door</a:t>
            </a:r>
            <a:r>
              <a:rPr lang="nl-BE" sz="1388" b="1">
                <a:latin typeface="Arial"/>
                <a:cs typeface="Arial"/>
                <a:sym typeface="Arial"/>
              </a:rPr>
              <a:t> </a:t>
            </a:r>
            <a:r>
              <a:rPr lang="nl-BE" sz="1388">
                <a:latin typeface="Arial"/>
                <a:cs typeface="Arial"/>
                <a:sym typeface="Arial"/>
              </a:rPr>
              <a:t>het opzetten van een globaal vorderingen overzicht</a:t>
            </a:r>
            <a:endParaRPr lang="nl-BE" sz="1388">
              <a:latin typeface="Arial"/>
              <a:cs typeface="Arial"/>
            </a:endParaRPr>
          </a:p>
          <a:p>
            <a:pPr marL="102394" indent="0">
              <a:lnSpc>
                <a:spcPct val="150000"/>
              </a:lnSpc>
              <a:buNone/>
            </a:pPr>
            <a:r>
              <a:rPr lang="nl-BE" sz="1388" b="1" u="sng">
                <a:latin typeface="Arial"/>
                <a:cs typeface="Arial"/>
                <a:sym typeface="Arial"/>
              </a:rPr>
              <a:t>waarin</a:t>
            </a:r>
            <a:r>
              <a:rPr lang="nl-BE" sz="1388" b="1">
                <a:latin typeface="Arial"/>
                <a:cs typeface="Arial"/>
                <a:sym typeface="Arial"/>
              </a:rPr>
              <a:t> </a:t>
            </a:r>
            <a:r>
              <a:rPr lang="nl-BE" sz="1388">
                <a:latin typeface="Arial"/>
                <a:cs typeface="Arial"/>
                <a:sym typeface="Arial"/>
              </a:rPr>
              <a:t>de burger via één afbetalingsplan z’n schulden, zonder bijkomende kosten, kan afbouwen en opvolgen. </a:t>
            </a:r>
            <a:endParaRPr lang="nl-BE" sz="1388">
              <a:latin typeface="Arial"/>
              <a:cs typeface="Arial"/>
            </a:endParaRPr>
          </a:p>
        </p:txBody>
      </p:sp>
    </p:spTree>
    <p:extLst>
      <p:ext uri="{BB962C8B-B14F-4D97-AF65-F5344CB8AC3E}">
        <p14:creationId xmlns:p14="http://schemas.microsoft.com/office/powerpoint/2010/main" val="414656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lvl="0"/>
            <a:fld id="{9FF637D2-1F4F-4E76-BF3D-F05E70ADC289}" type="slidenum">
              <a:rPr lang="nl-BE"/>
              <a:t>11</a:t>
            </a:fld>
            <a:endParaRPr lang="nl-BE"/>
          </a:p>
        </p:txBody>
      </p:sp>
      <p:sp>
        <p:nvSpPr>
          <p:cNvPr id="14" name="TextBox 13">
            <a:extLst>
              <a:ext uri="{FF2B5EF4-FFF2-40B4-BE49-F238E27FC236}">
                <a16:creationId xmlns:a16="http://schemas.microsoft.com/office/drawing/2014/main" id="{1027074B-25C1-E0A5-EF69-3685F813A63D}"/>
              </a:ext>
            </a:extLst>
          </p:cNvPr>
          <p:cNvSpPr txBox="1"/>
          <p:nvPr/>
        </p:nvSpPr>
        <p:spPr>
          <a:xfrm>
            <a:off x="467287" y="1019391"/>
            <a:ext cx="4290871" cy="3732609"/>
          </a:xfrm>
          <a:prstGeom prst="rect">
            <a:avLst/>
          </a:prstGeom>
          <a:noFill/>
        </p:spPr>
        <p:txBody>
          <a:bodyPr wrap="square" lIns="68580" tIns="34290" rIns="68580" bIns="3429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BE" sz="1400">
                <a:solidFill>
                  <a:srgbClr val="373636"/>
                </a:solidFill>
                <a:uFill>
                  <a:solidFill>
                    <a:srgbClr val="FFEB00"/>
                  </a:solidFill>
                </a:uFill>
                <a:latin typeface="Arial"/>
                <a:cs typeface="Arial"/>
              </a:rPr>
              <a:t>De </a:t>
            </a:r>
            <a:r>
              <a:rPr lang="nl-BE" sz="1400" b="1">
                <a:solidFill>
                  <a:srgbClr val="373636"/>
                </a:solidFill>
                <a:uFill>
                  <a:solidFill>
                    <a:srgbClr val="FFEB00"/>
                  </a:solidFill>
                </a:uFill>
                <a:latin typeface="Arial"/>
                <a:cs typeface="Arial"/>
              </a:rPr>
              <a:t>data rond schuldvorderingen</a:t>
            </a:r>
            <a:r>
              <a:rPr lang="nl-BE" sz="1400">
                <a:solidFill>
                  <a:srgbClr val="373636"/>
                </a:solidFill>
                <a:uFill>
                  <a:solidFill>
                    <a:srgbClr val="FFEB00"/>
                  </a:solidFill>
                </a:uFill>
                <a:latin typeface="Arial"/>
                <a:cs typeface="Arial"/>
              </a:rPr>
              <a:t> is vaak in </a:t>
            </a:r>
            <a:r>
              <a:rPr lang="nl-BE" sz="1400" b="1">
                <a:solidFill>
                  <a:srgbClr val="373636"/>
                </a:solidFill>
                <a:uFill>
                  <a:solidFill>
                    <a:srgbClr val="FFEB00"/>
                  </a:solidFill>
                </a:uFill>
                <a:latin typeface="Arial"/>
                <a:cs typeface="Arial"/>
              </a:rPr>
              <a:t>diverse gemeentelijke systemen</a:t>
            </a:r>
            <a:r>
              <a:rPr lang="nl-BE" sz="1400">
                <a:solidFill>
                  <a:srgbClr val="373636"/>
                </a:solidFill>
                <a:uFill>
                  <a:solidFill>
                    <a:srgbClr val="FFEB00"/>
                  </a:solidFill>
                </a:uFill>
                <a:latin typeface="Arial"/>
                <a:cs typeface="Arial"/>
              </a:rPr>
              <a:t> opgeslagen.</a:t>
            </a:r>
            <a:endParaRPr lang="nl-BE" sz="1400">
              <a:solidFill>
                <a:srgbClr val="373636"/>
              </a:solidFill>
              <a:uFill>
                <a:solidFill>
                  <a:srgbClr val="FFEB00"/>
                </a:solidFill>
              </a:uFill>
              <a:latin typeface="Arial"/>
              <a:cs typeface="Calibri Light"/>
            </a:endParaRPr>
          </a:p>
          <a:p>
            <a:endParaRPr lang="nl-BE" sz="1400">
              <a:solidFill>
                <a:srgbClr val="373636"/>
              </a:solidFill>
              <a:uFill>
                <a:solidFill>
                  <a:srgbClr val="FFEB00"/>
                </a:solidFill>
              </a:uFill>
              <a:latin typeface="Arial"/>
              <a:cs typeface="Calibri Light"/>
            </a:endParaRPr>
          </a:p>
          <a:p>
            <a:r>
              <a:rPr lang="nl-BE" sz="1400">
                <a:solidFill>
                  <a:srgbClr val="373636"/>
                </a:solidFill>
                <a:uFill>
                  <a:solidFill>
                    <a:srgbClr val="FFEB00"/>
                  </a:solidFill>
                </a:uFill>
                <a:latin typeface="Arial"/>
                <a:cs typeface="Arial"/>
              </a:rPr>
              <a:t>Dat maakt het moeilijk om </a:t>
            </a:r>
            <a:endParaRPr lang="nl-BE" sz="1400">
              <a:solidFill>
                <a:srgbClr val="373636"/>
              </a:solidFill>
              <a:uFill>
                <a:solidFill>
                  <a:srgbClr val="FFEB00"/>
                </a:solidFill>
              </a:uFill>
              <a:latin typeface="Arial"/>
              <a:cs typeface="Calibri Light"/>
            </a:endParaRPr>
          </a:p>
          <a:p>
            <a:pPr marL="285743" indent="-285743">
              <a:buFont typeface="Calibri"/>
              <a:buChar char="-"/>
            </a:pPr>
            <a:r>
              <a:rPr lang="nl-BE" sz="1400">
                <a:solidFill>
                  <a:srgbClr val="373636"/>
                </a:solidFill>
                <a:uFill>
                  <a:solidFill>
                    <a:srgbClr val="FFEB00"/>
                  </a:solidFill>
                </a:uFill>
                <a:latin typeface="Arial"/>
                <a:cs typeface="Arial"/>
              </a:rPr>
              <a:t>Een overzicht te hebben van alle schulden per burger</a:t>
            </a:r>
            <a:endParaRPr lang="nl-BE" sz="1400">
              <a:solidFill>
                <a:srgbClr val="373636"/>
              </a:solidFill>
              <a:uFill>
                <a:solidFill>
                  <a:srgbClr val="FFEB00"/>
                </a:solidFill>
              </a:uFill>
              <a:latin typeface="Arial"/>
              <a:cs typeface="Calibri Light"/>
            </a:endParaRPr>
          </a:p>
          <a:p>
            <a:pPr marL="285743" indent="-285743">
              <a:buFont typeface="Calibri"/>
              <a:buChar char="-"/>
            </a:pPr>
            <a:r>
              <a:rPr lang="nl-BE" sz="1400">
                <a:solidFill>
                  <a:srgbClr val="373636"/>
                </a:solidFill>
                <a:uFill>
                  <a:solidFill>
                    <a:srgbClr val="FFEB00"/>
                  </a:solidFill>
                </a:uFill>
                <a:latin typeface="Arial"/>
                <a:cs typeface="Arial"/>
              </a:rPr>
              <a:t>Burgers met financiële uitdagingen te ondersteunen met een omvattende oplossing op maat van hun persoonlijke situatie</a:t>
            </a:r>
            <a:endParaRPr lang="nl-BE" sz="1400">
              <a:solidFill>
                <a:srgbClr val="373636"/>
              </a:solidFill>
              <a:uFill>
                <a:solidFill>
                  <a:srgbClr val="FFEB00"/>
                </a:solidFill>
              </a:uFill>
              <a:latin typeface="Arial"/>
              <a:cs typeface="Calibri Light"/>
            </a:endParaRPr>
          </a:p>
          <a:p>
            <a:endParaRPr lang="nl-BE" sz="1400">
              <a:solidFill>
                <a:srgbClr val="373636"/>
              </a:solidFill>
              <a:uFill>
                <a:solidFill>
                  <a:srgbClr val="FFEB00"/>
                </a:solidFill>
              </a:uFill>
              <a:latin typeface="Arial"/>
              <a:cs typeface="Calibri Light"/>
            </a:endParaRPr>
          </a:p>
          <a:p>
            <a:r>
              <a:rPr lang="nl-BE" sz="1400">
                <a:solidFill>
                  <a:srgbClr val="373636"/>
                </a:solidFill>
                <a:uFill>
                  <a:solidFill>
                    <a:srgbClr val="FFEB00"/>
                  </a:solidFill>
                </a:uFill>
                <a:latin typeface="Arial"/>
                <a:cs typeface="Calibri Light"/>
              </a:rPr>
              <a:t>Het </a:t>
            </a:r>
            <a:r>
              <a:rPr lang="nl-BE" sz="1400" b="1">
                <a:solidFill>
                  <a:srgbClr val="373636"/>
                </a:solidFill>
                <a:uFill>
                  <a:solidFill>
                    <a:srgbClr val="FFEB00"/>
                  </a:solidFill>
                </a:uFill>
                <a:latin typeface="Arial"/>
                <a:cs typeface="Calibri Light"/>
              </a:rPr>
              <a:t>ontbreken van gestandaardiseerde gegevensuitwisseling </a:t>
            </a:r>
            <a:r>
              <a:rPr lang="nl-BE" sz="1400">
                <a:solidFill>
                  <a:srgbClr val="373636"/>
                </a:solidFill>
                <a:uFill>
                  <a:solidFill>
                    <a:srgbClr val="FFEB00"/>
                  </a:solidFill>
                </a:uFill>
                <a:latin typeface="Arial"/>
                <a:cs typeface="Calibri Light"/>
              </a:rPr>
              <a:t>veroorzaakt inefficiënties en belemmert samenwerking.</a:t>
            </a:r>
          </a:p>
          <a:p>
            <a:endParaRPr lang="nl-BE" sz="1400">
              <a:solidFill>
                <a:srgbClr val="373636"/>
              </a:solidFill>
              <a:uFill>
                <a:solidFill>
                  <a:srgbClr val="FFEB00"/>
                </a:solidFill>
              </a:uFill>
              <a:latin typeface="Arial"/>
              <a:cs typeface="Arial"/>
            </a:endParaRPr>
          </a:p>
          <a:p>
            <a:pPr algn="just"/>
            <a:endParaRPr lang="nl-BE" sz="1400">
              <a:solidFill>
                <a:srgbClr val="373636"/>
              </a:solidFill>
              <a:uFill>
                <a:solidFill>
                  <a:srgbClr val="FFEB00"/>
                </a:solidFill>
              </a:uFill>
              <a:latin typeface="Arial"/>
              <a:cs typeface="Arial"/>
            </a:endParaRPr>
          </a:p>
          <a:p>
            <a:pPr algn="just"/>
            <a:endParaRPr lang="nl-BE" sz="1400">
              <a:solidFill>
                <a:srgbClr val="373636"/>
              </a:solidFill>
              <a:uFill>
                <a:solidFill>
                  <a:srgbClr val="FFEB00"/>
                </a:solidFill>
              </a:uFill>
              <a:latin typeface="Arial"/>
              <a:cs typeface="Arial"/>
            </a:endParaRPr>
          </a:p>
        </p:txBody>
      </p:sp>
      <p:pic>
        <p:nvPicPr>
          <p:cNvPr id="6" name="Picture 5" descr="A person sitting at a desk with a computer and a phone&#10;&#10;Description automatically generated">
            <a:extLst>
              <a:ext uri="{FF2B5EF4-FFF2-40B4-BE49-F238E27FC236}">
                <a16:creationId xmlns:a16="http://schemas.microsoft.com/office/drawing/2014/main" id="{89D25B29-F5FD-BD5C-BC77-EA39E000C7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29" r="33028"/>
          <a:stretch/>
        </p:blipFill>
        <p:spPr>
          <a:xfrm flipH="1">
            <a:off x="5173694" y="0"/>
            <a:ext cx="4563001" cy="5143500"/>
          </a:xfrm>
          <a:prstGeom prst="rect">
            <a:avLst/>
          </a:prstGeom>
        </p:spPr>
      </p:pic>
      <p:sp>
        <p:nvSpPr>
          <p:cNvPr id="8" name="Google Shape;1018;g2b2455b02f7_0_17">
            <a:extLst>
              <a:ext uri="{FF2B5EF4-FFF2-40B4-BE49-F238E27FC236}">
                <a16:creationId xmlns:a16="http://schemas.microsoft.com/office/drawing/2014/main" id="{484E491A-CCFA-07A5-AAFA-073994DD3B9C}"/>
              </a:ext>
            </a:extLst>
          </p:cNvPr>
          <p:cNvSpPr txBox="1"/>
          <p:nvPr/>
        </p:nvSpPr>
        <p:spPr>
          <a:xfrm>
            <a:off x="467287" y="281091"/>
            <a:ext cx="7886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err="1"/>
              <a:t>Waarom</a:t>
            </a:r>
            <a:r>
              <a:rPr lang="en-GB" sz="2800" b="1"/>
              <a:t> OSLO-</a:t>
            </a:r>
            <a:r>
              <a:rPr lang="en-GB" sz="2800" b="1" err="1"/>
              <a:t>standaard</a:t>
            </a:r>
            <a:r>
              <a:rPr lang="en-GB" sz="2800" b="1"/>
              <a:t>?</a:t>
            </a:r>
          </a:p>
        </p:txBody>
      </p:sp>
    </p:spTree>
    <p:extLst>
      <p:ext uri="{BB962C8B-B14F-4D97-AF65-F5344CB8AC3E}">
        <p14:creationId xmlns:p14="http://schemas.microsoft.com/office/powerpoint/2010/main" val="21454712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2b2455b02f7_0_17"/>
          <p:cNvSpPr txBox="1"/>
          <p:nvPr/>
        </p:nvSpPr>
        <p:spPr>
          <a:xfrm>
            <a:off x="511449" y="280773"/>
            <a:ext cx="7886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buSzPts val="3200"/>
            </a:pPr>
            <a:r>
              <a:rPr lang="en-GB" sz="2800" b="1" kern="0">
                <a:solidFill>
                  <a:srgbClr val="000000"/>
                </a:solidFill>
                <a:latin typeface="Arial"/>
                <a:ea typeface="Arial"/>
                <a:cs typeface="Arial"/>
                <a:sym typeface="Arial"/>
              </a:rPr>
              <a:t>OSLO </a:t>
            </a:r>
            <a:r>
              <a:rPr lang="en-GB" sz="2800" b="1" kern="0" err="1">
                <a:solidFill>
                  <a:srgbClr val="000000"/>
                </a:solidFill>
                <a:latin typeface="Arial"/>
                <a:ea typeface="Arial"/>
                <a:cs typeface="Arial"/>
                <a:sym typeface="Arial"/>
              </a:rPr>
              <a:t>Doelstelling</a:t>
            </a:r>
            <a:endParaRPr lang="en-GB" sz="1200" kern="0">
              <a:solidFill>
                <a:srgbClr val="000000"/>
              </a:solidFill>
              <a:latin typeface="Arial"/>
              <a:ea typeface="Arial"/>
              <a:cs typeface="Arial"/>
              <a:sym typeface="Arial"/>
            </a:endParaRPr>
          </a:p>
        </p:txBody>
      </p:sp>
      <p:sp>
        <p:nvSpPr>
          <p:cNvPr id="1020" name="Google Shape;1020;g2b2455b02f7_0_17"/>
          <p:cNvSpPr txBox="1"/>
          <p:nvPr/>
        </p:nvSpPr>
        <p:spPr>
          <a:xfrm>
            <a:off x="511450" y="1341453"/>
            <a:ext cx="8277713" cy="341633"/>
          </a:xfrm>
          <a:prstGeom prst="rect">
            <a:avLst/>
          </a:prstGeom>
          <a:noFill/>
          <a:ln>
            <a:noFill/>
          </a:ln>
        </p:spPr>
        <p:txBody>
          <a:bodyPr spcFirstLastPara="1" wrap="square" lIns="79125" tIns="39550" rIns="79125" bIns="39550" anchor="t" anchorCtr="0">
            <a:norm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r>
              <a:rPr lang="en-GB" sz="1400" kern="0">
                <a:solidFill>
                  <a:srgbClr val="373636"/>
                </a:solidFill>
                <a:latin typeface="Arial"/>
                <a:cs typeface="Arial"/>
                <a:sym typeface="Arial"/>
              </a:rPr>
              <a:t>Dit project </a:t>
            </a:r>
            <a:r>
              <a:rPr lang="en-GB" sz="1400" kern="0" err="1">
                <a:solidFill>
                  <a:srgbClr val="373636"/>
                </a:solidFill>
                <a:latin typeface="Arial"/>
                <a:cs typeface="Arial"/>
                <a:sym typeface="Arial"/>
              </a:rPr>
              <a:t>betreft</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een</a:t>
            </a:r>
            <a:r>
              <a:rPr lang="en-GB" sz="1400" kern="0">
                <a:solidFill>
                  <a:srgbClr val="373636"/>
                </a:solidFill>
                <a:latin typeface="Arial"/>
                <a:cs typeface="Arial"/>
                <a:sym typeface="Arial"/>
              </a:rPr>
              <a:t> OSLO-</a:t>
            </a:r>
            <a:r>
              <a:rPr lang="en-GB" sz="1400" kern="0" err="1">
                <a:solidFill>
                  <a:srgbClr val="373636"/>
                </a:solidFill>
                <a:latin typeface="Arial"/>
                <a:cs typeface="Arial"/>
                <a:sym typeface="Arial"/>
              </a:rPr>
              <a:t>traject</a:t>
            </a:r>
            <a:r>
              <a:rPr lang="en-GB" sz="1400" kern="0">
                <a:solidFill>
                  <a:srgbClr val="373636"/>
                </a:solidFill>
                <a:latin typeface="Arial"/>
                <a:cs typeface="Arial"/>
                <a:sym typeface="Arial"/>
              </a:rPr>
              <a:t> om het </a:t>
            </a:r>
            <a:r>
              <a:rPr lang="en-GB" sz="1400" b="1" kern="0">
                <a:solidFill>
                  <a:srgbClr val="373636"/>
                </a:solidFill>
                <a:latin typeface="Arial"/>
                <a:cs typeface="Arial"/>
                <a:sym typeface="Arial"/>
              </a:rPr>
              <a:t>GZG </a:t>
            </a:r>
            <a:r>
              <a:rPr lang="en-GB" sz="1400" b="1" kern="0" err="1">
                <a:solidFill>
                  <a:srgbClr val="373636"/>
                </a:solidFill>
                <a:latin typeface="Arial"/>
                <a:cs typeface="Arial"/>
                <a:sym typeface="Arial"/>
              </a:rPr>
              <a:t>initiatief</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Eenheid</a:t>
            </a:r>
            <a:r>
              <a:rPr lang="en-GB" sz="1400" b="1" kern="0">
                <a:solidFill>
                  <a:srgbClr val="373636"/>
                </a:solidFill>
                <a:latin typeface="Arial"/>
                <a:cs typeface="Arial"/>
                <a:sym typeface="Arial"/>
              </a:rPr>
              <a:t> van </a:t>
            </a:r>
            <a:r>
              <a:rPr lang="en-GB" sz="1400" b="1" kern="0" err="1">
                <a:solidFill>
                  <a:srgbClr val="373636"/>
                </a:solidFill>
                <a:latin typeface="Arial"/>
                <a:cs typeface="Arial"/>
                <a:sym typeface="Arial"/>
              </a:rPr>
              <a:t>schuld</a:t>
            </a:r>
            <a:r>
              <a:rPr lang="en-GB" sz="1400" b="1" kern="0">
                <a:solidFill>
                  <a:srgbClr val="373636"/>
                </a:solidFill>
                <a:latin typeface="Arial"/>
                <a:cs typeface="Arial"/>
                <a:sym typeface="Arial"/>
              </a:rPr>
              <a:t>’ op </a:t>
            </a:r>
            <a:r>
              <a:rPr lang="en-GB" sz="1400" b="1" kern="0" err="1">
                <a:solidFill>
                  <a:srgbClr val="373636"/>
                </a:solidFill>
                <a:latin typeface="Arial"/>
                <a:cs typeface="Arial"/>
                <a:sym typeface="Arial"/>
              </a:rPr>
              <a:t>te</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schalen</a:t>
            </a:r>
            <a:r>
              <a:rPr lang="en-GB" sz="1400" b="1" kern="0">
                <a:solidFill>
                  <a:srgbClr val="373636"/>
                </a:solidFill>
                <a:latin typeface="Arial"/>
                <a:cs typeface="Arial"/>
                <a:sym typeface="Arial"/>
              </a:rPr>
              <a:t>. </a:t>
            </a:r>
            <a:endParaRPr lang="en-GB" sz="1400" kern="0">
              <a:solidFill>
                <a:srgbClr val="373636"/>
              </a:solidFill>
              <a:latin typeface="Arial"/>
              <a:cs typeface="Arial"/>
              <a:sym typeface="Arial"/>
            </a:endParaRPr>
          </a:p>
          <a:p>
            <a:pPr defTabSz="914378">
              <a:spcBef>
                <a:spcPts val="600"/>
              </a:spcBef>
              <a:buClr>
                <a:srgbClr val="000000"/>
              </a:buClr>
            </a:pPr>
            <a:endParaRPr lang="en-GB" sz="1400" b="1" kern="0">
              <a:solidFill>
                <a:srgbClr val="373636"/>
              </a:solidFill>
              <a:latin typeface="Arial"/>
              <a:ea typeface="Arial"/>
              <a:cs typeface="Arial"/>
              <a:sym typeface="Arial"/>
            </a:endParaRPr>
          </a:p>
          <a:p>
            <a:pPr defTabSz="914378">
              <a:buClr>
                <a:srgbClr val="000000"/>
              </a:buClr>
            </a:pPr>
            <a:endParaRPr sz="1200" kern="0">
              <a:solidFill>
                <a:srgbClr val="373636"/>
              </a:solidFill>
              <a:latin typeface="Arial"/>
              <a:cs typeface="Arial"/>
              <a:sym typeface="Arial"/>
            </a:endParaRPr>
          </a:p>
          <a:p>
            <a:pPr defTabSz="914378">
              <a:buClr>
                <a:srgbClr val="000000"/>
              </a:buClr>
            </a:pPr>
            <a:endParaRPr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400" kern="0">
              <a:solidFill>
                <a:srgbClr val="373636"/>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marL="914378" lvl="1" indent="-292093" defTabSz="914378">
              <a:spcBef>
                <a:spcPts val="600"/>
              </a:spcBef>
              <a:buClr>
                <a:srgbClr val="6B6B6B"/>
              </a:buClr>
              <a:buSzPts val="1000"/>
              <a:buFont typeface="Arial"/>
              <a:buChar char="•"/>
            </a:pPr>
            <a:endParaRPr lang="en-GB" sz="1200" kern="0">
              <a:solidFill>
                <a:srgbClr val="373636"/>
              </a:solidFill>
              <a:latin typeface="Arial"/>
              <a:cs typeface="Arial"/>
              <a:sym typeface="Aria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578645" y="2005465"/>
            <a:ext cx="8210518" cy="1132571"/>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r>
              <a:rPr lang="en-GB" sz="1400" kern="0">
                <a:solidFill>
                  <a:srgbClr val="373636"/>
                </a:solidFill>
                <a:latin typeface="Arial"/>
                <a:cs typeface="Arial"/>
                <a:sym typeface="Arial"/>
              </a:rPr>
              <a:t>Met </a:t>
            </a:r>
            <a:r>
              <a:rPr lang="en-GB" sz="1400" kern="0" err="1">
                <a:solidFill>
                  <a:srgbClr val="373636"/>
                </a:solidFill>
                <a:latin typeface="Arial"/>
                <a:cs typeface="Arial"/>
                <a:sym typeface="Arial"/>
              </a:rPr>
              <a:t>als</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hoofddoel</a:t>
            </a:r>
            <a:r>
              <a:rPr lang="en-GB" sz="1400" kern="0">
                <a:solidFill>
                  <a:srgbClr val="373636"/>
                </a:solidFill>
                <a:latin typeface="Arial"/>
                <a:cs typeface="Arial"/>
                <a:sym typeface="Arial"/>
              </a:rPr>
              <a:t> het </a:t>
            </a:r>
            <a:r>
              <a:rPr lang="en-GB" sz="1400" b="1" kern="0" err="1">
                <a:solidFill>
                  <a:srgbClr val="373636"/>
                </a:solidFill>
                <a:latin typeface="Arial"/>
                <a:cs typeface="Arial"/>
                <a:sym typeface="Arial"/>
              </a:rPr>
              <a:t>standaardiseren</a:t>
            </a:r>
            <a:r>
              <a:rPr lang="en-GB" sz="1400" kern="0">
                <a:solidFill>
                  <a:srgbClr val="373636"/>
                </a:solidFill>
                <a:latin typeface="Arial"/>
                <a:cs typeface="Arial"/>
                <a:sym typeface="Arial"/>
              </a:rPr>
              <a:t> van </a:t>
            </a:r>
            <a:r>
              <a:rPr lang="en-GB" sz="1400" b="1" kern="0" err="1">
                <a:solidFill>
                  <a:srgbClr val="373636"/>
                </a:solidFill>
                <a:latin typeface="Arial"/>
                <a:cs typeface="Arial"/>
                <a:sym typeface="Arial"/>
              </a:rPr>
              <a:t>informatie</a:t>
            </a:r>
            <a:r>
              <a:rPr lang="en-GB" sz="1400" b="1" kern="0">
                <a:solidFill>
                  <a:srgbClr val="373636"/>
                </a:solidFill>
                <a:latin typeface="Arial"/>
                <a:cs typeface="Arial"/>
                <a:sym typeface="Arial"/>
              </a:rPr>
              <a:t> met </a:t>
            </a:r>
            <a:r>
              <a:rPr lang="en-GB" sz="1400" b="1" kern="0" err="1">
                <a:solidFill>
                  <a:srgbClr val="373636"/>
                </a:solidFill>
                <a:latin typeface="Arial"/>
                <a:cs typeface="Arial"/>
                <a:sym typeface="Arial"/>
              </a:rPr>
              <a:t>betrekking</a:t>
            </a:r>
            <a:r>
              <a:rPr lang="en-GB" sz="1400" b="1" kern="0">
                <a:solidFill>
                  <a:srgbClr val="373636"/>
                </a:solidFill>
                <a:latin typeface="Arial"/>
                <a:cs typeface="Arial"/>
                <a:sym typeface="Arial"/>
              </a:rPr>
              <a:t> tot de </a:t>
            </a:r>
            <a:r>
              <a:rPr lang="en-GB" sz="1400" b="1" kern="0" err="1">
                <a:solidFill>
                  <a:srgbClr val="373636"/>
                </a:solidFill>
                <a:latin typeface="Arial"/>
                <a:cs typeface="Arial"/>
                <a:sym typeface="Arial"/>
              </a:rPr>
              <a:t>debiteur</a:t>
            </a:r>
            <a:r>
              <a:rPr lang="en-GB" sz="1400" b="1" kern="0">
                <a:solidFill>
                  <a:srgbClr val="373636"/>
                </a:solidFill>
                <a:latin typeface="Arial"/>
                <a:cs typeface="Arial"/>
                <a:sym typeface="Arial"/>
              </a:rPr>
              <a:t>, </a:t>
            </a:r>
            <a:r>
              <a:rPr lang="en-GB" sz="1400" kern="0">
                <a:solidFill>
                  <a:srgbClr val="373636"/>
                </a:solidFill>
                <a:latin typeface="Arial"/>
                <a:cs typeface="Arial"/>
                <a:sym typeface="Arial"/>
              </a:rPr>
              <a:t>in </a:t>
            </a:r>
            <a:r>
              <a:rPr lang="en-GB" sz="1400" kern="0" err="1">
                <a:solidFill>
                  <a:srgbClr val="373636"/>
                </a:solidFill>
                <a:latin typeface="Arial"/>
                <a:cs typeface="Arial"/>
                <a:sym typeface="Arial"/>
              </a:rPr>
              <a:t>samenwerking</a:t>
            </a:r>
            <a:r>
              <a:rPr lang="en-GB" sz="1400" kern="0">
                <a:solidFill>
                  <a:srgbClr val="373636"/>
                </a:solidFill>
                <a:latin typeface="Arial"/>
                <a:cs typeface="Arial"/>
                <a:sym typeface="Arial"/>
              </a:rPr>
              <a:t> met de </a:t>
            </a:r>
            <a:r>
              <a:rPr lang="en-GB" sz="1400" kern="0" err="1">
                <a:solidFill>
                  <a:srgbClr val="373636"/>
                </a:solidFill>
                <a:latin typeface="Arial"/>
                <a:cs typeface="Arial"/>
                <a:sym typeface="Arial"/>
              </a:rPr>
              <a:t>lokale</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besturen</a:t>
            </a:r>
            <a:r>
              <a:rPr lang="en-GB" sz="1400" kern="0">
                <a:solidFill>
                  <a:srgbClr val="373636"/>
                </a:solidFill>
                <a:latin typeface="Arial"/>
                <a:cs typeface="Arial"/>
                <a:sym typeface="Arial"/>
              </a:rPr>
              <a:t> die </a:t>
            </a:r>
            <a:r>
              <a:rPr lang="en-GB" sz="1400" kern="0" err="1">
                <a:solidFill>
                  <a:srgbClr val="373636"/>
                </a:solidFill>
                <a:latin typeface="Arial"/>
                <a:cs typeface="Arial"/>
                <a:sym typeface="Arial"/>
              </a:rPr>
              <a:t>deelnemen</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aan</a:t>
            </a:r>
            <a:r>
              <a:rPr lang="en-GB" sz="1400" kern="0">
                <a:solidFill>
                  <a:srgbClr val="373636"/>
                </a:solidFill>
                <a:latin typeface="Arial"/>
                <a:cs typeface="Arial"/>
                <a:sym typeface="Arial"/>
              </a:rPr>
              <a:t> het GZG-</a:t>
            </a:r>
            <a:r>
              <a:rPr lang="en-GB" sz="1400" kern="0" err="1">
                <a:solidFill>
                  <a:srgbClr val="373636"/>
                </a:solidFill>
                <a:latin typeface="Arial"/>
                <a:cs typeface="Arial"/>
                <a:sym typeface="Arial"/>
              </a:rPr>
              <a:t>initiatief</a:t>
            </a:r>
            <a:r>
              <a:rPr lang="en-GB" sz="1400" kern="0">
                <a:solidFill>
                  <a:srgbClr val="373636"/>
                </a:solidFill>
                <a:latin typeface="Arial"/>
                <a:cs typeface="Arial"/>
                <a:sym typeface="Arial"/>
              </a:rPr>
              <a:t>. </a:t>
            </a:r>
            <a:endParaRPr lang="en-GB" sz="1400" b="1" kern="0">
              <a:solidFill>
                <a:srgbClr val="373636"/>
              </a:solidFill>
              <a:latin typeface="Arial"/>
              <a:cs typeface="Arial"/>
              <a:sym typeface="Arial"/>
            </a:endParaRPr>
          </a:p>
          <a:p>
            <a:pPr defTabSz="914378">
              <a:buClr>
                <a:srgbClr val="000000"/>
              </a:buClr>
            </a:pPr>
            <a:endParaRPr lang="en-GB" sz="1400" kern="0">
              <a:solidFill>
                <a:srgbClr val="373636"/>
              </a:solidFill>
              <a:latin typeface="Arial"/>
              <a:cs typeface="Arial"/>
              <a:sym typeface="Arial"/>
            </a:endParaRPr>
          </a:p>
          <a:p>
            <a:pPr defTabSz="914378">
              <a:buClr>
                <a:srgbClr val="000000"/>
              </a:buClr>
            </a:pPr>
            <a:r>
              <a:rPr lang="en-GB" sz="1400" kern="0">
                <a:solidFill>
                  <a:srgbClr val="373636"/>
                </a:solidFill>
                <a:latin typeface="Arial"/>
                <a:cs typeface="Arial"/>
                <a:sym typeface="Arial"/>
              </a:rPr>
              <a:t>We</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focussen</a:t>
            </a:r>
            <a:r>
              <a:rPr lang="en-GB" sz="1400" b="1" kern="0">
                <a:solidFill>
                  <a:srgbClr val="373636"/>
                </a:solidFill>
                <a:latin typeface="Arial"/>
                <a:cs typeface="Arial"/>
                <a:sym typeface="Arial"/>
              </a:rPr>
              <a:t> op de burger </a:t>
            </a:r>
            <a:r>
              <a:rPr lang="en-GB" sz="1400" kern="0" err="1">
                <a:solidFill>
                  <a:srgbClr val="373636"/>
                </a:solidFill>
                <a:latin typeface="Arial"/>
                <a:cs typeface="Arial"/>
                <a:sym typeface="Arial"/>
              </a:rPr>
              <a:t>en</a:t>
            </a:r>
            <a:r>
              <a:rPr lang="en-GB" sz="1400" b="1" kern="0">
                <a:solidFill>
                  <a:srgbClr val="373636"/>
                </a:solidFill>
                <a:latin typeface="Arial"/>
                <a:cs typeface="Arial"/>
                <a:sym typeface="Arial"/>
              </a:rPr>
              <a:t> het </a:t>
            </a:r>
            <a:r>
              <a:rPr lang="en-GB" sz="1400" b="1" kern="0" err="1">
                <a:solidFill>
                  <a:srgbClr val="373636"/>
                </a:solidFill>
                <a:latin typeface="Arial"/>
                <a:cs typeface="Arial"/>
                <a:sym typeface="Arial"/>
              </a:rPr>
              <a:t>bevorderen</a:t>
            </a:r>
            <a:r>
              <a:rPr lang="en-GB" sz="1400" b="1" kern="0">
                <a:solidFill>
                  <a:srgbClr val="373636"/>
                </a:solidFill>
                <a:latin typeface="Arial"/>
                <a:cs typeface="Arial"/>
                <a:sym typeface="Arial"/>
              </a:rPr>
              <a:t> van </a:t>
            </a:r>
            <a:r>
              <a:rPr lang="en-GB" sz="1400" b="1" kern="0" err="1">
                <a:solidFill>
                  <a:srgbClr val="373636"/>
                </a:solidFill>
                <a:latin typeface="Arial"/>
                <a:cs typeface="Arial"/>
                <a:sym typeface="Arial"/>
              </a:rPr>
              <a:t>financieel</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herstel</a:t>
            </a:r>
            <a:r>
              <a:rPr lang="en-GB" sz="1400" b="1" kern="0">
                <a:solidFill>
                  <a:srgbClr val="373636"/>
                </a:solidFill>
                <a:latin typeface="Arial"/>
                <a:cs typeface="Arial"/>
                <a:sym typeface="Arial"/>
              </a:rPr>
              <a:t>.</a:t>
            </a:r>
            <a:endParaRPr lang="en-GB" sz="1400" kern="0">
              <a:solidFill>
                <a:srgbClr val="373636"/>
              </a:solidFill>
              <a:latin typeface="Arial"/>
              <a:cs typeface="Arial"/>
              <a:sym typeface="Arial"/>
            </a:endParaRPr>
          </a:p>
        </p:txBody>
      </p:sp>
    </p:spTree>
    <p:extLst>
      <p:ext uri="{BB962C8B-B14F-4D97-AF65-F5344CB8AC3E}">
        <p14:creationId xmlns:p14="http://schemas.microsoft.com/office/powerpoint/2010/main" val="219407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26"/>
          <p:cNvSpPr txBox="1"/>
          <p:nvPr/>
        </p:nvSpPr>
        <p:spPr>
          <a:xfrm>
            <a:off x="628651" y="273845"/>
            <a:ext cx="6933608"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a:solidFill>
                  <a:schemeClr val="tx1">
                    <a:lumMod val="50000"/>
                  </a:schemeClr>
                </a:solidFill>
              </a:rPr>
              <a:t>OSLO </a:t>
            </a:r>
            <a:r>
              <a:rPr lang="en-GB" sz="2800" b="1" err="1">
                <a:solidFill>
                  <a:schemeClr val="tx1">
                    <a:lumMod val="50000"/>
                  </a:schemeClr>
                </a:solidFill>
              </a:rPr>
              <a:t>Schuldbeheer</a:t>
            </a:r>
            <a:r>
              <a:rPr lang="en-GB" sz="2800" b="1">
                <a:solidFill>
                  <a:schemeClr val="tx1">
                    <a:lumMod val="50000"/>
                  </a:schemeClr>
                </a:solidFill>
              </a:rPr>
              <a:t> - </a:t>
            </a:r>
            <a:r>
              <a:rPr lang="en-GB" sz="2800" b="1" err="1">
                <a:solidFill>
                  <a:schemeClr val="tx1">
                    <a:lumMod val="50000"/>
                  </a:schemeClr>
                </a:solidFill>
              </a:rPr>
              <a:t>Tijdslijn</a:t>
            </a:r>
            <a:endParaRPr lang="en-US" sz="1600" err="1">
              <a:solidFill>
                <a:schemeClr val="tx1">
                  <a:lumMod val="50000"/>
                </a:schemeClr>
              </a:solidFill>
              <a:cs typeface="Arial"/>
            </a:endParaRPr>
          </a:p>
        </p:txBody>
      </p:sp>
      <p:cxnSp>
        <p:nvCxnSpPr>
          <p:cNvPr id="1091" name="Google Shape;1091;p26"/>
          <p:cNvCxnSpPr/>
          <p:nvPr/>
        </p:nvCxnSpPr>
        <p:spPr>
          <a:xfrm>
            <a:off x="7079650" y="2452072"/>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a:cxnSpLocks/>
            <a:endCxn id="1112" idx="0"/>
          </p:cNvCxnSpPr>
          <p:nvPr/>
        </p:nvCxnSpPr>
        <p:spPr>
          <a:xfrm flipV="1">
            <a:off x="8468607" y="2681590"/>
            <a:ext cx="0" cy="624599"/>
          </a:xfrm>
          <a:prstGeom prst="straightConnector1">
            <a:avLst/>
          </a:prstGeom>
          <a:noFill/>
          <a:ln w="3175" cap="sq" cmpd="sng">
            <a:solidFill>
              <a:srgbClr val="454034"/>
            </a:solidFill>
            <a:prstDash val="solid"/>
            <a:round/>
            <a:headEnd type="oval" w="med" len="med"/>
            <a:tailEnd type="none" w="sm" len="sm"/>
          </a:ln>
        </p:spPr>
      </p:cxnSp>
      <p:cxnSp>
        <p:nvCxnSpPr>
          <p:cNvPr id="1094" name="Google Shape;1094;p26"/>
          <p:cNvCxnSpPr/>
          <p:nvPr/>
        </p:nvCxnSpPr>
        <p:spPr>
          <a:xfrm flipH="1">
            <a:off x="3407008" y="2484885"/>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3830951" y="3006449"/>
            <a:ext cx="0" cy="377351"/>
          </a:xfrm>
          <a:prstGeom prst="straightConnector1">
            <a:avLst/>
          </a:prstGeom>
          <a:noFill/>
          <a:ln w="12700" cap="sq" cmpd="sng">
            <a:solidFill>
              <a:srgbClr val="454034"/>
            </a:solidFill>
            <a:prstDash val="solid"/>
            <a:round/>
            <a:headEnd type="none" w="sm" len="sm"/>
            <a:tailEnd type="oval" w="med" len="med"/>
          </a:ln>
        </p:spPr>
      </p:cxnSp>
      <p:sp>
        <p:nvSpPr>
          <p:cNvPr id="1098" name="Google Shape;1098;p26"/>
          <p:cNvSpPr/>
          <p:nvPr/>
        </p:nvSpPr>
        <p:spPr>
          <a:xfrm rot="5400000">
            <a:off x="8525461" y="2821697"/>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endParaRPr sz="1600">
              <a:solidFill>
                <a:schemeClr val="dk1"/>
              </a:solidFill>
              <a:latin typeface="Arial"/>
              <a:ea typeface="Arial"/>
              <a:cs typeface="Arial"/>
              <a:sym typeface="Arial"/>
            </a:endParaRPr>
          </a:p>
        </p:txBody>
      </p:sp>
      <p:cxnSp>
        <p:nvCxnSpPr>
          <p:cNvPr id="1099" name="Google Shape;1099;p26"/>
          <p:cNvCxnSpPr/>
          <p:nvPr/>
        </p:nvCxnSpPr>
        <p:spPr>
          <a:xfrm>
            <a:off x="1321561" y="2466949"/>
            <a:ext cx="900" cy="371700"/>
          </a:xfrm>
          <a:prstGeom prst="straightConnector1">
            <a:avLst/>
          </a:prstGeom>
          <a:noFill/>
          <a:ln w="12700" cap="sq" cmpd="sng">
            <a:solidFill>
              <a:srgbClr val="454034"/>
            </a:solidFill>
            <a:prstDash val="solid"/>
            <a:round/>
            <a:headEnd type="oval" w="med" len="med"/>
            <a:tailEnd type="none" w="sm" len="sm"/>
          </a:ln>
        </p:spPr>
      </p:cxnSp>
      <p:sp>
        <p:nvSpPr>
          <p:cNvPr id="1107" name="Google Shape;1107;p26"/>
          <p:cNvSpPr txBox="1"/>
          <p:nvPr/>
        </p:nvSpPr>
        <p:spPr>
          <a:xfrm>
            <a:off x="818504" y="2223722"/>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latin typeface="Arial"/>
                <a:ea typeface="Arial"/>
                <a:cs typeface="Arial"/>
                <a:sym typeface="Arial"/>
              </a:rPr>
              <a:t>Kick-Off </a:t>
            </a:r>
            <a:endParaRPr lang="en-US" sz="400" b="1">
              <a:solidFill>
                <a:schemeClr val="dk1"/>
              </a:solidFill>
            </a:endParaRPr>
          </a:p>
        </p:txBody>
      </p:sp>
      <p:sp>
        <p:nvSpPr>
          <p:cNvPr id="1108" name="Google Shape;1108;p26"/>
          <p:cNvSpPr txBox="1"/>
          <p:nvPr/>
        </p:nvSpPr>
        <p:spPr>
          <a:xfrm>
            <a:off x="2884230" y="2216658"/>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err="1">
                <a:solidFill>
                  <a:schemeClr val="dk1"/>
                </a:solidFill>
              </a:rPr>
              <a:t>Werksessie</a:t>
            </a:r>
            <a:r>
              <a:rPr lang="en-GB" sz="950" b="1">
                <a:solidFill>
                  <a:schemeClr val="dk1"/>
                </a:solidFill>
              </a:rPr>
              <a:t> LB</a:t>
            </a:r>
            <a:endParaRPr lang="en-GB" sz="750" b="1" strike="sngStrike">
              <a:solidFill>
                <a:schemeClr val="dk1"/>
              </a:solidFill>
              <a:latin typeface="Arial"/>
              <a:ea typeface="Arial"/>
              <a:cs typeface="Arial"/>
              <a:sym typeface="Arial"/>
            </a:endParaRPr>
          </a:p>
          <a:p>
            <a:pPr algn="ctr">
              <a:buSzPts val="1050"/>
            </a:pPr>
            <a:endParaRPr sz="750">
              <a:solidFill>
                <a:schemeClr val="dk1"/>
              </a:solidFill>
            </a:endParaRPr>
          </a:p>
        </p:txBody>
      </p:sp>
      <p:sp>
        <p:nvSpPr>
          <p:cNvPr id="1109" name="Google Shape;1109;p26"/>
          <p:cNvSpPr txBox="1"/>
          <p:nvPr/>
        </p:nvSpPr>
        <p:spPr>
          <a:xfrm>
            <a:off x="3335501" y="3455716"/>
            <a:ext cx="984300" cy="5565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1</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1110" name="Google Shape;1110;p26"/>
          <p:cNvSpPr txBox="1"/>
          <p:nvPr/>
        </p:nvSpPr>
        <p:spPr>
          <a:xfrm>
            <a:off x="6744839" y="2132306"/>
            <a:ext cx="984300" cy="3120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Start </a:t>
            </a:r>
            <a:r>
              <a:rPr lang="en-GB" sz="800" err="1">
                <a:solidFill>
                  <a:schemeClr val="dk1"/>
                </a:solidFill>
                <a:latin typeface="Arial"/>
                <a:ea typeface="Arial"/>
                <a:cs typeface="Arial"/>
                <a:sym typeface="Arial"/>
              </a:rPr>
              <a:t>publieke</a:t>
            </a:r>
            <a:r>
              <a:rPr lang="en-GB" sz="800">
                <a:solidFill>
                  <a:schemeClr val="dk1"/>
                </a:solidFill>
                <a:latin typeface="Arial"/>
                <a:ea typeface="Arial"/>
                <a:cs typeface="Arial"/>
                <a:sym typeface="Arial"/>
              </a:rPr>
              <a:t>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a:t>
            </a:r>
            <a:r>
              <a:rPr lang="en-GB" sz="800" err="1">
                <a:solidFill>
                  <a:schemeClr val="dk1"/>
                </a:solidFill>
                <a:latin typeface="Arial"/>
                <a:ea typeface="Arial"/>
                <a:cs typeface="Arial"/>
                <a:sym typeface="Arial"/>
              </a:rPr>
              <a:t>periode</a:t>
            </a:r>
            <a:endParaRPr lang="en-GB" sz="300" err="1">
              <a:solidFill>
                <a:schemeClr val="dk1"/>
              </a:solidFill>
              <a:latin typeface="Arial"/>
              <a:ea typeface="Arial"/>
              <a:cs typeface="Arial"/>
              <a:sym typeface="Arial"/>
            </a:endParaRPr>
          </a:p>
        </p:txBody>
      </p:sp>
      <p:sp>
        <p:nvSpPr>
          <p:cNvPr id="1111" name="Google Shape;1111;p26"/>
          <p:cNvSpPr txBox="1"/>
          <p:nvPr/>
        </p:nvSpPr>
        <p:spPr>
          <a:xfrm>
            <a:off x="8023201" y="3440624"/>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Eind </a:t>
            </a:r>
            <a:r>
              <a:rPr lang="en-GB" sz="800" err="1">
                <a:solidFill>
                  <a:schemeClr val="dk1"/>
                </a:solidFill>
                <a:latin typeface="Arial"/>
                <a:ea typeface="Arial"/>
                <a:cs typeface="Arial"/>
                <a:sym typeface="Arial"/>
              </a:rPr>
              <a:t>publieke</a:t>
            </a:r>
            <a:r>
              <a:rPr lang="en-GB" sz="800">
                <a:solidFill>
                  <a:schemeClr val="dk1"/>
                </a:solidFill>
                <a:latin typeface="Arial"/>
                <a:ea typeface="Arial"/>
                <a:cs typeface="Arial"/>
                <a:sym typeface="Arial"/>
              </a:rPr>
              <a:t>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a:t>
            </a:r>
            <a:r>
              <a:rPr lang="en-GB" sz="800" err="1">
                <a:solidFill>
                  <a:schemeClr val="dk1"/>
                </a:solidFill>
                <a:latin typeface="Arial"/>
                <a:ea typeface="Arial"/>
                <a:cs typeface="Arial"/>
                <a:sym typeface="Arial"/>
              </a:rPr>
              <a:t>periode</a:t>
            </a:r>
            <a:endParaRPr sz="300">
              <a:solidFill>
                <a:schemeClr val="dk1"/>
              </a:solidFill>
              <a:latin typeface="Arial"/>
              <a:ea typeface="Arial"/>
              <a:cs typeface="Arial"/>
              <a:sym typeface="Arial"/>
            </a:endParaRPr>
          </a:p>
        </p:txBody>
      </p:sp>
      <p:sp>
        <p:nvSpPr>
          <p:cNvPr id="1112" name="Google Shape;1112;p26"/>
          <p:cNvSpPr/>
          <p:nvPr/>
        </p:nvSpPr>
        <p:spPr>
          <a:xfrm rot="5400000">
            <a:off x="7657609" y="1870591"/>
            <a:ext cx="233041" cy="1388957"/>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800"/>
            </a:pPr>
            <a:endParaRPr sz="1800">
              <a:solidFill>
                <a:srgbClr val="000000"/>
              </a:solidFill>
              <a:latin typeface="Arial"/>
              <a:ea typeface="Arial"/>
              <a:cs typeface="Arial"/>
              <a:sym typeface="Arial"/>
            </a:endParaRPr>
          </a:p>
        </p:txBody>
      </p:sp>
      <p:sp>
        <p:nvSpPr>
          <p:cNvPr id="1113" name="Google Shape;1113;p26"/>
          <p:cNvSpPr txBox="1"/>
          <p:nvPr/>
        </p:nvSpPr>
        <p:spPr>
          <a:xfrm>
            <a:off x="7494055" y="2182090"/>
            <a:ext cx="13176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800"/>
            </a:pPr>
            <a:r>
              <a:rPr lang="en-GB" sz="700" err="1">
                <a:solidFill>
                  <a:schemeClr val="dk1"/>
                </a:solidFill>
                <a:latin typeface="Arial"/>
                <a:ea typeface="Arial"/>
                <a:cs typeface="Arial"/>
                <a:sym typeface="Arial"/>
              </a:rPr>
              <a:t>Implementatie</a:t>
            </a:r>
            <a:r>
              <a:rPr lang="en-GB" sz="700">
                <a:solidFill>
                  <a:schemeClr val="dk1"/>
                </a:solidFill>
                <a:latin typeface="Arial"/>
                <a:ea typeface="Arial"/>
                <a:cs typeface="Arial"/>
                <a:sym typeface="Arial"/>
              </a:rPr>
              <a:t> van de </a:t>
            </a:r>
            <a:r>
              <a:rPr lang="en-GB" sz="700" err="1">
                <a:solidFill>
                  <a:schemeClr val="dk1"/>
                </a:solidFill>
                <a:latin typeface="Arial"/>
                <a:ea typeface="Arial"/>
                <a:cs typeface="Arial"/>
                <a:sym typeface="Arial"/>
              </a:rPr>
              <a:t>ontwerpstandaard</a:t>
            </a:r>
          </a:p>
          <a:p>
            <a:pPr algn="ctr">
              <a:buClr>
                <a:srgbClr val="000000"/>
              </a:buClr>
              <a:buSzPts val="1100"/>
            </a:pPr>
            <a:endParaRPr sz="800">
              <a:solidFill>
                <a:schemeClr val="dk1"/>
              </a:solidFill>
              <a:latin typeface="Arial"/>
              <a:ea typeface="Arial"/>
              <a:cs typeface="Arial"/>
              <a:sym typeface="Arial"/>
            </a:endParaRPr>
          </a:p>
        </p:txBody>
      </p:sp>
      <p:sp>
        <p:nvSpPr>
          <p:cNvPr id="1114" name="Google Shape;1114;p26"/>
          <p:cNvSpPr/>
          <p:nvPr/>
        </p:nvSpPr>
        <p:spPr>
          <a:xfrm>
            <a:off x="949015" y="2699858"/>
            <a:ext cx="7707246" cy="381678"/>
          </a:xfrm>
          <a:prstGeom prst="rect">
            <a:avLst/>
          </a:prstGeom>
          <a:solidFill>
            <a:srgbClr val="888484"/>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500" b="1">
                <a:solidFill>
                  <a:schemeClr val="lt1"/>
                </a:solidFill>
                <a:latin typeface="Arial"/>
                <a:ea typeface="Arial"/>
                <a:cs typeface="Arial"/>
                <a:sym typeface="Arial"/>
              </a:rPr>
              <a:t>2024</a:t>
            </a:r>
            <a:endParaRPr sz="1500" b="1">
              <a:solidFill>
                <a:schemeClr val="lt1"/>
              </a:solidFill>
              <a:latin typeface="Arial"/>
              <a:ea typeface="Arial"/>
              <a:cs typeface="Arial"/>
              <a:sym typeface="Arial"/>
            </a:endParaRPr>
          </a:p>
        </p:txBody>
      </p:sp>
      <p:sp>
        <p:nvSpPr>
          <p:cNvPr id="1119" name="Google Shape;1119;p26"/>
          <p:cNvSpPr txBox="1"/>
          <p:nvPr/>
        </p:nvSpPr>
        <p:spPr>
          <a:xfrm>
            <a:off x="6258112" y="3480849"/>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3</a:t>
            </a:r>
            <a:endParaRPr lang="en-GB" sz="800" b="1">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2" y="103858"/>
            <a:ext cx="620072" cy="620072"/>
          </a:xfrm>
          <a:prstGeom prst="rect">
            <a:avLst/>
          </a:prstGeom>
          <a:noFill/>
          <a:ln>
            <a:noFill/>
          </a:ln>
        </p:spPr>
      </p:pic>
      <p:cxnSp>
        <p:nvCxnSpPr>
          <p:cNvPr id="1122" name="Google Shape;1122;p26"/>
          <p:cNvCxnSpPr/>
          <p:nvPr/>
        </p:nvCxnSpPr>
        <p:spPr>
          <a:xfrm flipH="1">
            <a:off x="6738845" y="3041441"/>
            <a:ext cx="3300" cy="343200"/>
          </a:xfrm>
          <a:prstGeom prst="straightConnector1">
            <a:avLst/>
          </a:prstGeom>
          <a:noFill/>
          <a:ln w="12700" cap="sq" cmpd="sng">
            <a:solidFill>
              <a:srgbClr val="454034"/>
            </a:solidFill>
            <a:prstDash val="solid"/>
            <a:round/>
            <a:headEnd type="none" w="sm" len="sm"/>
            <a:tailEnd type="oval" w="med" len="med"/>
          </a:ln>
        </p:spPr>
      </p:cxnSp>
      <p:sp>
        <p:nvSpPr>
          <p:cNvPr id="9" name="Google Shape;845;g1490696dcd7_1_528">
            <a:extLst>
              <a:ext uri="{FF2B5EF4-FFF2-40B4-BE49-F238E27FC236}">
                <a16:creationId xmlns:a16="http://schemas.microsoft.com/office/drawing/2014/main" id="{FF43A114-DF1B-124D-621C-8B9BAC3CE0EE}"/>
              </a:ext>
            </a:extLst>
          </p:cNvPr>
          <p:cNvSpPr txBox="1"/>
          <p:nvPr/>
        </p:nvSpPr>
        <p:spPr>
          <a:xfrm>
            <a:off x="1535690" y="1457120"/>
            <a:ext cx="2948696" cy="43080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a:solidFill>
                  <a:srgbClr val="000000"/>
                </a:solidFill>
                <a:latin typeface="Arial"/>
                <a:ea typeface="Arial"/>
                <a:cs typeface="Arial"/>
                <a:sym typeface="Arial"/>
              </a:rPr>
              <a:t>Use cases </a:t>
            </a:r>
            <a:r>
              <a:rPr lang="en-GB" sz="1600" err="1">
                <a:solidFill>
                  <a:srgbClr val="000000"/>
                </a:solidFill>
                <a:latin typeface="Arial"/>
                <a:ea typeface="Arial"/>
                <a:cs typeface="Arial"/>
                <a:sym typeface="Arial"/>
              </a:rPr>
              <a:t>ontwikkelen</a:t>
            </a:r>
            <a:endParaRPr sz="1600">
              <a:solidFill>
                <a:srgbClr val="000000"/>
              </a:solidFill>
              <a:latin typeface="Arial"/>
              <a:ea typeface="Arial"/>
              <a:cs typeface="Arial"/>
              <a:sym typeface="Arial"/>
            </a:endParaRPr>
          </a:p>
        </p:txBody>
      </p:sp>
      <p:sp>
        <p:nvSpPr>
          <p:cNvPr id="11" name="Google Shape;849;g1490696dcd7_1_528">
            <a:extLst>
              <a:ext uri="{FF2B5EF4-FFF2-40B4-BE49-F238E27FC236}">
                <a16:creationId xmlns:a16="http://schemas.microsoft.com/office/drawing/2014/main" id="{5DDA0864-084F-F6AE-9442-0DCD3176A939}"/>
              </a:ext>
            </a:extLst>
          </p:cNvPr>
          <p:cNvSpPr txBox="1"/>
          <p:nvPr/>
        </p:nvSpPr>
        <p:spPr>
          <a:xfrm>
            <a:off x="5966438" y="1457120"/>
            <a:ext cx="3686476" cy="430857"/>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err="1">
                <a:solidFill>
                  <a:srgbClr val="000000"/>
                </a:solidFill>
                <a:latin typeface="Arial"/>
                <a:ea typeface="Arial"/>
                <a:cs typeface="Arial"/>
                <a:sym typeface="Arial"/>
              </a:rPr>
              <a:t>Semantische</a:t>
            </a:r>
            <a:r>
              <a:rPr lang="en-GB" sz="1600">
                <a:solidFill>
                  <a:srgbClr val="000000"/>
                </a:solidFill>
                <a:latin typeface="Arial"/>
                <a:ea typeface="Arial"/>
                <a:cs typeface="Arial"/>
                <a:sym typeface="Arial"/>
              </a:rPr>
              <a:t> </a:t>
            </a:r>
            <a:r>
              <a:rPr lang="en-GB" sz="1600" err="1">
                <a:solidFill>
                  <a:srgbClr val="000000"/>
                </a:solidFill>
                <a:latin typeface="Arial"/>
                <a:ea typeface="Arial"/>
                <a:cs typeface="Arial"/>
                <a:sym typeface="Arial"/>
              </a:rPr>
              <a:t>Standaard</a:t>
            </a:r>
            <a:endParaRPr sz="1600">
              <a:solidFill>
                <a:srgbClr val="000000"/>
              </a:solidFill>
              <a:latin typeface="Arial"/>
              <a:ea typeface="Arial"/>
              <a:cs typeface="Arial"/>
              <a:sym typeface="Arial"/>
            </a:endParaRPr>
          </a:p>
        </p:txBody>
      </p:sp>
      <p:cxnSp>
        <p:nvCxnSpPr>
          <p:cNvPr id="13" name="Google Shape;1094;p26">
            <a:extLst>
              <a:ext uri="{FF2B5EF4-FFF2-40B4-BE49-F238E27FC236}">
                <a16:creationId xmlns:a16="http://schemas.microsoft.com/office/drawing/2014/main" id="{19EF36C5-B8CF-D62E-6870-5896CE3AC008}"/>
              </a:ext>
            </a:extLst>
          </p:cNvPr>
          <p:cNvCxnSpPr/>
          <p:nvPr/>
        </p:nvCxnSpPr>
        <p:spPr>
          <a:xfrm flipH="1">
            <a:off x="2389946" y="2481536"/>
            <a:ext cx="8100" cy="493200"/>
          </a:xfrm>
          <a:prstGeom prst="straightConnector1">
            <a:avLst/>
          </a:prstGeom>
          <a:noFill/>
          <a:ln w="12700" cap="sq" cmpd="sng">
            <a:solidFill>
              <a:srgbClr val="454034"/>
            </a:solidFill>
            <a:prstDash val="solid"/>
            <a:round/>
            <a:headEnd type="oval" w="med" len="med"/>
            <a:tailEnd type="none" w="sm" len="sm"/>
          </a:ln>
        </p:spPr>
      </p:cxnSp>
      <p:sp>
        <p:nvSpPr>
          <p:cNvPr id="14" name="Google Shape;1108;p26">
            <a:extLst>
              <a:ext uri="{FF2B5EF4-FFF2-40B4-BE49-F238E27FC236}">
                <a16:creationId xmlns:a16="http://schemas.microsoft.com/office/drawing/2014/main" id="{F317655E-A408-15A8-7315-5465976867F8}"/>
              </a:ext>
            </a:extLst>
          </p:cNvPr>
          <p:cNvSpPr txBox="1"/>
          <p:nvPr/>
        </p:nvSpPr>
        <p:spPr>
          <a:xfrm>
            <a:off x="1857074" y="2079756"/>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rPr>
              <a:t>Business </a:t>
            </a:r>
            <a:r>
              <a:rPr lang="en-GB" sz="950" b="1" err="1">
                <a:solidFill>
                  <a:schemeClr val="dk1"/>
                </a:solidFill>
              </a:rPr>
              <a:t>Werkgroep</a:t>
            </a:r>
            <a:endParaRPr lang="en-GB" sz="750" b="1" strike="sngStrike">
              <a:solidFill>
                <a:schemeClr val="dk1"/>
              </a:solidFill>
              <a:latin typeface="Arial"/>
              <a:ea typeface="Arial"/>
              <a:cs typeface="Arial"/>
              <a:sym typeface="Arial"/>
            </a:endParaRPr>
          </a:p>
          <a:p>
            <a:pPr algn="ctr">
              <a:buSzPts val="1050"/>
            </a:pPr>
            <a:endParaRPr sz="750">
              <a:solidFill>
                <a:schemeClr val="dk1"/>
              </a:solidFill>
            </a:endParaRPr>
          </a:p>
        </p:txBody>
      </p:sp>
      <p:sp>
        <p:nvSpPr>
          <p:cNvPr id="15" name="Google Shape;1119;p26">
            <a:extLst>
              <a:ext uri="{FF2B5EF4-FFF2-40B4-BE49-F238E27FC236}">
                <a16:creationId xmlns:a16="http://schemas.microsoft.com/office/drawing/2014/main" id="{D46BCA39-BE84-A67B-A7BB-BA283BCB4F02}"/>
              </a:ext>
            </a:extLst>
          </p:cNvPr>
          <p:cNvSpPr txBox="1"/>
          <p:nvPr/>
        </p:nvSpPr>
        <p:spPr>
          <a:xfrm>
            <a:off x="4841953" y="3459854"/>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2</a:t>
            </a:r>
            <a:endParaRPr lang="en-GB" sz="800" b="1">
              <a:solidFill>
                <a:schemeClr val="dk1"/>
              </a:solidFill>
            </a:endParaRPr>
          </a:p>
        </p:txBody>
      </p:sp>
      <p:cxnSp>
        <p:nvCxnSpPr>
          <p:cNvPr id="16" name="Google Shape;1122;p26">
            <a:extLst>
              <a:ext uri="{FF2B5EF4-FFF2-40B4-BE49-F238E27FC236}">
                <a16:creationId xmlns:a16="http://schemas.microsoft.com/office/drawing/2014/main" id="{E9FBFFAB-B4E5-A30C-E365-46692D6B81B1}"/>
              </a:ext>
            </a:extLst>
          </p:cNvPr>
          <p:cNvCxnSpPr/>
          <p:nvPr/>
        </p:nvCxnSpPr>
        <p:spPr>
          <a:xfrm flipH="1">
            <a:off x="5322170" y="3045293"/>
            <a:ext cx="3300" cy="343200"/>
          </a:xfrm>
          <a:prstGeom prst="straightConnector1">
            <a:avLst/>
          </a:prstGeom>
          <a:noFill/>
          <a:ln w="12700" cap="sq" cmpd="sng">
            <a:solidFill>
              <a:srgbClr val="454034"/>
            </a:solidFill>
            <a:prstDash val="solid"/>
            <a:round/>
            <a:headEnd type="none" w="sm" len="sm"/>
            <a:tailEnd type="oval" w="med" len="med"/>
          </a:ln>
        </p:spPr>
      </p:cxnSp>
      <p:sp>
        <p:nvSpPr>
          <p:cNvPr id="17" name="Rectangle 16">
            <a:extLst>
              <a:ext uri="{FF2B5EF4-FFF2-40B4-BE49-F238E27FC236}">
                <a16:creationId xmlns:a16="http://schemas.microsoft.com/office/drawing/2014/main" id="{F3014DBA-D379-5206-22CD-E13EC3D33793}"/>
              </a:ext>
            </a:extLst>
          </p:cNvPr>
          <p:cNvSpPr/>
          <p:nvPr/>
        </p:nvSpPr>
        <p:spPr>
          <a:xfrm>
            <a:off x="1976035" y="1862387"/>
            <a:ext cx="1946055" cy="97626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
        <p:nvSpPr>
          <p:cNvPr id="18" name="Rectangle 17">
            <a:extLst>
              <a:ext uri="{FF2B5EF4-FFF2-40B4-BE49-F238E27FC236}">
                <a16:creationId xmlns:a16="http://schemas.microsoft.com/office/drawing/2014/main" id="{2C8FB6C6-1727-F852-4E97-713F6BF6F92F}"/>
              </a:ext>
            </a:extLst>
          </p:cNvPr>
          <p:cNvSpPr/>
          <p:nvPr/>
        </p:nvSpPr>
        <p:spPr>
          <a:xfrm>
            <a:off x="3390817" y="3006448"/>
            <a:ext cx="3770598" cy="95236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
        <p:nvSpPr>
          <p:cNvPr id="19" name="Google Shape;845;g1490696dcd7_1_528">
            <a:extLst>
              <a:ext uri="{FF2B5EF4-FFF2-40B4-BE49-F238E27FC236}">
                <a16:creationId xmlns:a16="http://schemas.microsoft.com/office/drawing/2014/main" id="{BD205A71-8888-649A-B882-F8A936D4E8D5}"/>
              </a:ext>
            </a:extLst>
          </p:cNvPr>
          <p:cNvSpPr txBox="1"/>
          <p:nvPr/>
        </p:nvSpPr>
        <p:spPr>
          <a:xfrm>
            <a:off x="3922090" y="4159202"/>
            <a:ext cx="2948696" cy="43080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a:solidFill>
                  <a:srgbClr val="000000"/>
                </a:solidFill>
                <a:latin typeface="Arial"/>
                <a:ea typeface="Arial"/>
                <a:cs typeface="Arial"/>
                <a:sym typeface="Arial"/>
              </a:rPr>
              <a:t>Data model </a:t>
            </a:r>
            <a:r>
              <a:rPr lang="en-GB" sz="1600" err="1">
                <a:solidFill>
                  <a:srgbClr val="000000"/>
                </a:solidFill>
                <a:latin typeface="Arial"/>
                <a:ea typeface="Arial"/>
                <a:cs typeface="Arial"/>
                <a:sym typeface="Arial"/>
              </a:rPr>
              <a:t>ontwikkelen</a:t>
            </a:r>
            <a:endParaRPr sz="1600">
              <a:solidFill>
                <a:srgbClr val="000000"/>
              </a:solidFill>
              <a:latin typeface="Arial"/>
              <a:ea typeface="Arial"/>
              <a:cs typeface="Arial"/>
              <a:sym typeface="Arial"/>
            </a:endParaRPr>
          </a:p>
        </p:txBody>
      </p:sp>
      <p:cxnSp>
        <p:nvCxnSpPr>
          <p:cNvPr id="21" name="Straight Arrow Connector 20">
            <a:extLst>
              <a:ext uri="{FF2B5EF4-FFF2-40B4-BE49-F238E27FC236}">
                <a16:creationId xmlns:a16="http://schemas.microsoft.com/office/drawing/2014/main" id="{86495CF1-3733-A0F1-FB17-8BA330298A4C}"/>
              </a:ext>
            </a:extLst>
          </p:cNvPr>
          <p:cNvCxnSpPr/>
          <p:nvPr/>
        </p:nvCxnSpPr>
        <p:spPr>
          <a:xfrm>
            <a:off x="3390817" y="4510007"/>
            <a:ext cx="3770598"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Google Shape;1109;p26">
            <a:extLst>
              <a:ext uri="{FF2B5EF4-FFF2-40B4-BE49-F238E27FC236}">
                <a16:creationId xmlns:a16="http://schemas.microsoft.com/office/drawing/2014/main" id="{4C8B0EB4-5DED-FB9E-66A8-935E05987F4A}"/>
              </a:ext>
            </a:extLst>
          </p:cNvPr>
          <p:cNvSpPr txBox="1"/>
          <p:nvPr/>
        </p:nvSpPr>
        <p:spPr>
          <a:xfrm>
            <a:off x="3010038" y="4591406"/>
            <a:ext cx="984300" cy="177844"/>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Eenvoudig</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24" name="Google Shape;1109;p26">
            <a:extLst>
              <a:ext uri="{FF2B5EF4-FFF2-40B4-BE49-F238E27FC236}">
                <a16:creationId xmlns:a16="http://schemas.microsoft.com/office/drawing/2014/main" id="{217A6ADB-2426-C03F-337A-B5E0C948662B}"/>
              </a:ext>
            </a:extLst>
          </p:cNvPr>
          <p:cNvSpPr txBox="1"/>
          <p:nvPr/>
        </p:nvSpPr>
        <p:spPr>
          <a:xfrm>
            <a:off x="6587500" y="4591406"/>
            <a:ext cx="984300" cy="177844"/>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rPr>
              <a:t>Complex</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25" name="Rectangle 24">
            <a:extLst>
              <a:ext uri="{FF2B5EF4-FFF2-40B4-BE49-F238E27FC236}">
                <a16:creationId xmlns:a16="http://schemas.microsoft.com/office/drawing/2014/main" id="{34BAE1FD-E865-71D7-42CA-00D87F67A60C}"/>
              </a:ext>
            </a:extLst>
          </p:cNvPr>
          <p:cNvSpPr/>
          <p:nvPr/>
        </p:nvSpPr>
        <p:spPr>
          <a:xfrm>
            <a:off x="6836449" y="1862388"/>
            <a:ext cx="1946055" cy="93625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Tree>
    <p:extLst>
      <p:ext uri="{BB962C8B-B14F-4D97-AF65-F5344CB8AC3E}">
        <p14:creationId xmlns:p14="http://schemas.microsoft.com/office/powerpoint/2010/main" val="1505653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Samenvatting Thematische Werkgroep 2</a:t>
            </a:r>
            <a:endParaRPr lang="en-US"/>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19223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alpha val="37000"/>
          </a:schemeClr>
        </a:solidFill>
        <a:effectLst/>
      </p:bgPr>
    </p:bg>
    <p:spTree>
      <p:nvGrpSpPr>
        <p:cNvPr id="1" name="Shape 849"/>
        <p:cNvGrpSpPr/>
        <p:nvPr/>
      </p:nvGrpSpPr>
      <p:grpSpPr>
        <a:xfrm>
          <a:off x="0" y="0"/>
          <a:ext cx="0" cy="0"/>
          <a:chOff x="0" y="0"/>
          <a:chExt cx="0" cy="0"/>
        </a:xfrm>
      </p:grpSpPr>
      <p:sp>
        <p:nvSpPr>
          <p:cNvPr id="850" name="Google Shape;850;g286b00870f9_1_1187"/>
          <p:cNvSpPr/>
          <p:nvPr/>
        </p:nvSpPr>
        <p:spPr>
          <a:xfrm>
            <a:off x="290481" y="3044590"/>
            <a:ext cx="8874034" cy="2112662"/>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1" name="Google Shape;851;g286b00870f9_1_1187"/>
          <p:cNvSpPr/>
          <p:nvPr/>
        </p:nvSpPr>
        <p:spPr>
          <a:xfrm flipH="1">
            <a:off x="290481" y="2305439"/>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2" name="Google Shape;852;g286b00870f9_1_1187"/>
          <p:cNvSpPr txBox="1"/>
          <p:nvPr/>
        </p:nvSpPr>
        <p:spPr>
          <a:xfrm>
            <a:off x="628651" y="273850"/>
            <a:ext cx="8393992" cy="546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kern="0">
                <a:solidFill>
                  <a:srgbClr val="000000"/>
                </a:solidFill>
                <a:latin typeface="Arial"/>
                <a:cs typeface="Arial"/>
              </a:rPr>
              <a:t>Storylines</a:t>
            </a:r>
            <a:endParaRPr lang="en-US" sz="1200"/>
          </a:p>
        </p:txBody>
      </p:sp>
      <p:sp>
        <p:nvSpPr>
          <p:cNvPr id="854" name="Google Shape;854;g286b00870f9_1_1187"/>
          <p:cNvSpPr txBox="1"/>
          <p:nvPr/>
        </p:nvSpPr>
        <p:spPr>
          <a:xfrm>
            <a:off x="6398309" y="2921481"/>
            <a:ext cx="2682679" cy="184662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r>
              <a:rPr lang="nl-NL" sz="1200" b="1">
                <a:solidFill>
                  <a:srgbClr val="F432AF"/>
                </a:solidFill>
                <a:effectLst/>
              </a:rPr>
              <a:t>Stad Leuven </a:t>
            </a:r>
            <a:r>
              <a:rPr lang="nl-NL" sz="1200">
                <a:solidFill>
                  <a:srgbClr val="F432AF"/>
                </a:solidFill>
                <a:effectLst/>
              </a:rPr>
              <a:t>wil een sociaal traject aanbieden voor financieel zwakkere burgers. Na het </a:t>
            </a:r>
            <a:r>
              <a:rPr lang="nl-NL" sz="1200" b="1">
                <a:solidFill>
                  <a:srgbClr val="F432AF"/>
                </a:solidFill>
                <a:effectLst/>
              </a:rPr>
              <a:t>consolideren van de schulden</a:t>
            </a:r>
            <a:r>
              <a:rPr lang="nl-NL" sz="1200">
                <a:solidFill>
                  <a:srgbClr val="F432AF"/>
                </a:solidFill>
                <a:effectLst/>
              </a:rPr>
              <a:t> krijgen burgers met schulden, </a:t>
            </a:r>
            <a:r>
              <a:rPr lang="nl-NL" sz="1200" b="1">
                <a:solidFill>
                  <a:srgbClr val="F432AF"/>
                </a:solidFill>
                <a:effectLst/>
              </a:rPr>
              <a:t>afhankelijk van de groep</a:t>
            </a:r>
            <a:r>
              <a:rPr lang="nl-NL" sz="1200">
                <a:solidFill>
                  <a:srgbClr val="F432AF"/>
                </a:solidFill>
                <a:effectLst/>
              </a:rPr>
              <a:t> waartoe ze behoren, recht op een soort afbetalingsplan. </a:t>
            </a:r>
            <a:endParaRPr lang="nl-NL" sz="1200">
              <a:solidFill>
                <a:srgbClr val="F432AF"/>
              </a:solidFill>
            </a:endParaRPr>
          </a:p>
          <a:p>
            <a:br>
              <a:rPr lang="nl-NL" sz="1200"/>
            </a:br>
            <a:endParaRPr lang="nl-NL" sz="1200"/>
          </a:p>
        </p:txBody>
      </p:sp>
      <p:pic>
        <p:nvPicPr>
          <p:cNvPr id="855" name="Google Shape;855;g286b00870f9_1_1187"/>
          <p:cNvPicPr preferRelativeResize="0"/>
          <p:nvPr/>
        </p:nvPicPr>
        <p:blipFill rotWithShape="1">
          <a:blip r:embed="rId3">
            <a:alphaModFix/>
          </a:blip>
          <a:srcRect l="56285" t="10622" r="34449" b="70606"/>
          <a:stretch/>
        </p:blipFill>
        <p:spPr>
          <a:xfrm>
            <a:off x="4443741" y="1342774"/>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7088767" y="134277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447532" y="2916279"/>
            <a:ext cx="3092020" cy="2154454"/>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00B050"/>
                </a:solidFill>
              </a:rPr>
              <a:t>Stad Gent wil alle</a:t>
            </a:r>
            <a:r>
              <a:rPr lang="nl-NL" sz="1200">
                <a:solidFill>
                  <a:srgbClr val="00B050"/>
                </a:solidFill>
                <a:effectLst/>
              </a:rPr>
              <a:t> </a:t>
            </a:r>
            <a:r>
              <a:rPr lang="nl-NL" sz="1200" b="1">
                <a:solidFill>
                  <a:srgbClr val="00B050"/>
                </a:solidFill>
                <a:effectLst/>
              </a:rPr>
              <a:t>schuldvorderingen </a:t>
            </a:r>
          </a:p>
          <a:p>
            <a:r>
              <a:rPr lang="nl-NL" sz="1200">
                <a:solidFill>
                  <a:srgbClr val="00B050"/>
                </a:solidFill>
                <a:effectLst/>
              </a:rPr>
              <a:t>van schuldenaar </a:t>
            </a:r>
            <a:r>
              <a:rPr lang="nl-NL" sz="1200" b="1">
                <a:solidFill>
                  <a:srgbClr val="00B050"/>
                </a:solidFill>
                <a:effectLst/>
              </a:rPr>
              <a:t>Alice </a:t>
            </a:r>
            <a:r>
              <a:rPr lang="nl-NL" sz="1200">
                <a:solidFill>
                  <a:srgbClr val="00B050"/>
                </a:solidFill>
                <a:effectLst/>
              </a:rPr>
              <a:t>samenbrengen in een </a:t>
            </a:r>
            <a:r>
              <a:rPr lang="nl-NL" sz="1200" b="1">
                <a:solidFill>
                  <a:srgbClr val="00B050"/>
                </a:solidFill>
                <a:effectLst/>
              </a:rPr>
              <a:t>globaal vorderingen overzicht (GVO)</a:t>
            </a:r>
            <a:r>
              <a:rPr lang="nl-NL" sz="1200">
                <a:solidFill>
                  <a:srgbClr val="00B050"/>
                </a:solidFill>
                <a:effectLst/>
              </a:rPr>
              <a:t>, waaronder onbetaalde belastingen en parkeerboetes, om zo beter inzicht te krijgen in haar financiële situatie.</a:t>
            </a:r>
            <a:endParaRPr lang="nl-NL" sz="1200">
              <a:solidFill>
                <a:srgbClr val="00B050"/>
              </a:solidFill>
            </a:endParaRPr>
          </a:p>
          <a:p>
            <a:br>
              <a:rPr lang="nl-NL" sz="1200"/>
            </a:br>
            <a:endParaRPr lang="nl-NL" sz="1200"/>
          </a:p>
          <a:p>
            <a:r>
              <a:rPr lang="en-GB" sz="1100">
                <a:solidFill>
                  <a:srgbClr val="00B050"/>
                </a:solidFill>
              </a:rPr>
              <a:t>.</a:t>
            </a:r>
            <a:endParaRPr lang="en-GB" sz="1800"/>
          </a:p>
          <a:p>
            <a:endParaRPr lang="en-GB" sz="1100">
              <a:solidFill>
                <a:srgbClr val="030000"/>
              </a:solidFill>
            </a:endParaRPr>
          </a:p>
          <a:p>
            <a:endParaRPr lang="en-GB" sz="1000">
              <a:solidFill>
                <a:srgbClr val="030000"/>
              </a:solidFill>
            </a:endParaRPr>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337413" y="1809716"/>
            <a:ext cx="415592" cy="1118436"/>
          </a:xfrm>
          <a:prstGeom prst="rect">
            <a:avLst/>
          </a:prstGeom>
        </p:spPr>
      </p:pic>
      <p:sp>
        <p:nvSpPr>
          <p:cNvPr id="5" name="Google Shape;853;g286b00870f9_1_1187">
            <a:extLst>
              <a:ext uri="{FF2B5EF4-FFF2-40B4-BE49-F238E27FC236}">
                <a16:creationId xmlns:a16="http://schemas.microsoft.com/office/drawing/2014/main" id="{B25392CC-84D4-97EA-8838-19C4D5651B50}"/>
              </a:ext>
            </a:extLst>
          </p:cNvPr>
          <p:cNvSpPr txBox="1"/>
          <p:nvPr/>
        </p:nvSpPr>
        <p:spPr>
          <a:xfrm>
            <a:off x="3596053" y="2921482"/>
            <a:ext cx="2682679" cy="1107965"/>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7030A0"/>
                </a:solidFill>
                <a:effectLst/>
              </a:rPr>
              <a:t>Gemeente Zulte</a:t>
            </a:r>
            <a:r>
              <a:rPr lang="nl-NL" sz="1200">
                <a:solidFill>
                  <a:srgbClr val="7030A0"/>
                </a:solidFill>
                <a:effectLst/>
              </a:rPr>
              <a:t> wil een beeld schetsen van de </a:t>
            </a:r>
            <a:r>
              <a:rPr lang="nl-NL" sz="1200" b="1">
                <a:solidFill>
                  <a:srgbClr val="7030A0"/>
                </a:solidFill>
                <a:effectLst/>
              </a:rPr>
              <a:t>verschillende groeperingen van mensen met openstaande schuldvorderinge</a:t>
            </a:r>
            <a:r>
              <a:rPr lang="nl-NL" sz="1200">
                <a:solidFill>
                  <a:srgbClr val="7030A0"/>
                </a:solidFill>
                <a:effectLst/>
              </a:rPr>
              <a:t>n over de gemeentediensten heen.</a:t>
            </a:r>
            <a:endParaRPr lang="en-US" sz="1200">
              <a:solidFill>
                <a:srgbClr val="7030A0"/>
              </a:solidFill>
            </a:endParaRPr>
          </a:p>
        </p:txBody>
      </p:sp>
      <p:sp>
        <p:nvSpPr>
          <p:cNvPr id="2" name="Flowchart: Alternate Process 1">
            <a:extLst>
              <a:ext uri="{FF2B5EF4-FFF2-40B4-BE49-F238E27FC236}">
                <a16:creationId xmlns:a16="http://schemas.microsoft.com/office/drawing/2014/main" id="{C20CCE14-C45C-67CB-7099-90C41016C0F9}"/>
              </a:ext>
            </a:extLst>
          </p:cNvPr>
          <p:cNvSpPr/>
          <p:nvPr/>
        </p:nvSpPr>
        <p:spPr>
          <a:xfrm>
            <a:off x="790094" y="4517198"/>
            <a:ext cx="1925823"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Globaal</a:t>
            </a:r>
            <a:r>
              <a:rPr lang="en-US" sz="1100">
                <a:latin typeface="Arial"/>
                <a:cs typeface="Calibri"/>
              </a:rPr>
              <a:t> </a:t>
            </a:r>
            <a:r>
              <a:rPr lang="en-US" sz="1100" err="1">
                <a:latin typeface="Arial"/>
                <a:cs typeface="Calibri"/>
              </a:rPr>
              <a:t>Vorderingen</a:t>
            </a:r>
            <a:r>
              <a:rPr lang="en-US" sz="1100">
                <a:latin typeface="Arial"/>
                <a:cs typeface="Calibri"/>
              </a:rPr>
              <a:t> </a:t>
            </a:r>
            <a:r>
              <a:rPr lang="en-US" sz="1100" err="1">
                <a:latin typeface="Arial"/>
                <a:cs typeface="Calibri"/>
              </a:rPr>
              <a:t>Overzicht</a:t>
            </a:r>
            <a:endParaRPr lang="en-US" sz="1100">
              <a:latin typeface="Arial"/>
              <a:cs typeface="Calibri"/>
            </a:endParaRPr>
          </a:p>
        </p:txBody>
      </p:sp>
      <p:sp>
        <p:nvSpPr>
          <p:cNvPr id="6" name="Flowchart: Alternate Process 5">
            <a:extLst>
              <a:ext uri="{FF2B5EF4-FFF2-40B4-BE49-F238E27FC236}">
                <a16:creationId xmlns:a16="http://schemas.microsoft.com/office/drawing/2014/main" id="{732EF4AB-B641-88E2-7A52-DB2642CFC45E}"/>
              </a:ext>
            </a:extLst>
          </p:cNvPr>
          <p:cNvSpPr/>
          <p:nvPr/>
        </p:nvSpPr>
        <p:spPr>
          <a:xfrm>
            <a:off x="6972429"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Gepersonaliseerd</a:t>
            </a:r>
            <a:r>
              <a:rPr lang="en-US" sz="1100">
                <a:latin typeface="Arial"/>
                <a:cs typeface="Calibri"/>
              </a:rPr>
              <a:t> </a:t>
            </a:r>
            <a:r>
              <a:rPr lang="en-US" sz="1100" err="1">
                <a:latin typeface="Arial"/>
                <a:cs typeface="Calibri"/>
              </a:rPr>
              <a:t>afbetalingsplan</a:t>
            </a:r>
            <a:endParaRPr lang="en-US" sz="1800" err="1"/>
          </a:p>
        </p:txBody>
      </p:sp>
      <p:sp>
        <p:nvSpPr>
          <p:cNvPr id="7" name="Flowchart: Alternate Process 6">
            <a:extLst>
              <a:ext uri="{FF2B5EF4-FFF2-40B4-BE49-F238E27FC236}">
                <a16:creationId xmlns:a16="http://schemas.microsoft.com/office/drawing/2014/main" id="{4573A680-B61F-24DE-9153-5D4CA4D17943}"/>
              </a:ext>
            </a:extLst>
          </p:cNvPr>
          <p:cNvSpPr/>
          <p:nvPr/>
        </p:nvSpPr>
        <p:spPr>
          <a:xfrm>
            <a:off x="3923915" y="4525313"/>
            <a:ext cx="2026954"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Classificatie</a:t>
            </a:r>
            <a:r>
              <a:rPr lang="en-US" sz="1100">
                <a:latin typeface="Arial"/>
                <a:cs typeface="Calibri"/>
              </a:rPr>
              <a:t> van de persoon achter de </a:t>
            </a:r>
            <a:r>
              <a:rPr lang="en-US" sz="1100" err="1">
                <a:latin typeface="Arial"/>
                <a:cs typeface="Calibri"/>
              </a:rPr>
              <a:t>schuld</a:t>
            </a:r>
            <a:endParaRPr lang="en-US" sz="1800"/>
          </a:p>
        </p:txBody>
      </p:sp>
    </p:spTree>
    <p:extLst>
      <p:ext uri="{BB962C8B-B14F-4D97-AF65-F5344CB8AC3E}">
        <p14:creationId xmlns:p14="http://schemas.microsoft.com/office/powerpoint/2010/main" val="919953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2" name="Google Shape;762;g2966c4f14f9_0_0"/>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Topics vorige werkgroep?</a:t>
            </a:r>
            <a:endParaRPr sz="3000" b="1" i="0" u="none" strike="noStrike" cap="none">
              <a:solidFill>
                <a:srgbClr val="000000"/>
              </a:solidFill>
              <a:latin typeface="Arial"/>
              <a:ea typeface="Arial"/>
              <a:cs typeface="Arial"/>
              <a:sym typeface="Arial"/>
            </a:endParaRPr>
          </a:p>
        </p:txBody>
      </p:sp>
      <p:pic>
        <p:nvPicPr>
          <p:cNvPr id="3" name="Google Shape;855;g286b00870f9_1_1187" descr="A person in a dress&#10;&#10;Description automatically generated">
            <a:extLst>
              <a:ext uri="{FF2B5EF4-FFF2-40B4-BE49-F238E27FC236}">
                <a16:creationId xmlns:a16="http://schemas.microsoft.com/office/drawing/2014/main" id="{4E6D951C-56DF-59E7-146C-E9CBD84E7329}"/>
              </a:ext>
            </a:extLst>
          </p:cNvPr>
          <p:cNvPicPr preferRelativeResize="0"/>
          <p:nvPr/>
        </p:nvPicPr>
        <p:blipFill rotWithShape="1">
          <a:blip r:embed="rId3">
            <a:alphaModFix/>
          </a:blip>
          <a:srcRect l="56285" t="10622" r="34449" b="70606"/>
          <a:stretch/>
        </p:blipFill>
        <p:spPr>
          <a:xfrm>
            <a:off x="1297310" y="861703"/>
            <a:ext cx="690561" cy="1037063"/>
          </a:xfrm>
          <a:prstGeom prst="rect">
            <a:avLst/>
          </a:prstGeom>
          <a:noFill/>
          <a:ln>
            <a:noFill/>
          </a:ln>
        </p:spPr>
      </p:pic>
      <p:pic>
        <p:nvPicPr>
          <p:cNvPr id="6" name="Google Shape;856;g286b00870f9_1_1187" descr="A person walking with a briefcase&#10;&#10;Description automatically generated">
            <a:extLst>
              <a:ext uri="{FF2B5EF4-FFF2-40B4-BE49-F238E27FC236}">
                <a16:creationId xmlns:a16="http://schemas.microsoft.com/office/drawing/2014/main" id="{13F5B2AE-342E-58E6-4550-5B325BFD7994}"/>
              </a:ext>
            </a:extLst>
          </p:cNvPr>
          <p:cNvPicPr preferRelativeResize="0"/>
          <p:nvPr/>
        </p:nvPicPr>
        <p:blipFill rotWithShape="1">
          <a:blip r:embed="rId3">
            <a:alphaModFix/>
          </a:blip>
          <a:srcRect l="45642" t="10821" r="46061" b="70407"/>
          <a:stretch/>
        </p:blipFill>
        <p:spPr>
          <a:xfrm>
            <a:off x="4063423" y="901808"/>
            <a:ext cx="551390" cy="1036951"/>
          </a:xfrm>
          <a:prstGeom prst="rect">
            <a:avLst/>
          </a:prstGeom>
          <a:noFill/>
          <a:ln>
            <a:noFill/>
          </a:ln>
        </p:spPr>
      </p:pic>
      <p:pic>
        <p:nvPicPr>
          <p:cNvPr id="8" name="Picture 7" descr="A person holding a tablet&#10;&#10;Description automatically generated">
            <a:extLst>
              <a:ext uri="{FF2B5EF4-FFF2-40B4-BE49-F238E27FC236}">
                <a16:creationId xmlns:a16="http://schemas.microsoft.com/office/drawing/2014/main" id="{F906BF88-6378-1319-2F5A-F1751C7DE606}"/>
              </a:ext>
            </a:extLst>
          </p:cNvPr>
          <p:cNvPicPr>
            <a:picLocks noChangeAspect="1"/>
          </p:cNvPicPr>
          <p:nvPr/>
        </p:nvPicPr>
        <p:blipFill>
          <a:blip r:embed="rId4"/>
          <a:stretch>
            <a:fillRect/>
          </a:stretch>
        </p:blipFill>
        <p:spPr>
          <a:xfrm>
            <a:off x="7336042" y="1006068"/>
            <a:ext cx="322174" cy="827191"/>
          </a:xfrm>
          <a:prstGeom prst="rect">
            <a:avLst/>
          </a:prstGeom>
        </p:spPr>
      </p:pic>
      <p:sp>
        <p:nvSpPr>
          <p:cNvPr id="10" name="Flowchart: Alternate Process 9">
            <a:extLst>
              <a:ext uri="{FF2B5EF4-FFF2-40B4-BE49-F238E27FC236}">
                <a16:creationId xmlns:a16="http://schemas.microsoft.com/office/drawing/2014/main" id="{9C350776-AE6C-BB37-F1ED-9BC8A49B7BAF}"/>
              </a:ext>
            </a:extLst>
          </p:cNvPr>
          <p:cNvSpPr/>
          <p:nvPr/>
        </p:nvSpPr>
        <p:spPr>
          <a:xfrm>
            <a:off x="6529775" y="1903510"/>
            <a:ext cx="1925823"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Globaal</a:t>
            </a:r>
            <a:r>
              <a:rPr lang="en-US" sz="1100">
                <a:latin typeface="Arial"/>
                <a:cs typeface="Calibri"/>
              </a:rPr>
              <a:t> </a:t>
            </a:r>
            <a:r>
              <a:rPr lang="en-US" sz="1100" err="1">
                <a:latin typeface="Arial"/>
                <a:cs typeface="Calibri"/>
              </a:rPr>
              <a:t>Vorderingen</a:t>
            </a:r>
            <a:r>
              <a:rPr lang="en-US" sz="1100">
                <a:latin typeface="Arial"/>
                <a:cs typeface="Calibri"/>
              </a:rPr>
              <a:t> </a:t>
            </a:r>
            <a:r>
              <a:rPr lang="en-US" sz="1100" err="1">
                <a:latin typeface="Arial"/>
                <a:cs typeface="Calibri"/>
              </a:rPr>
              <a:t>Overzicht</a:t>
            </a:r>
            <a:endParaRPr lang="en-US" sz="1100">
              <a:latin typeface="Arial"/>
              <a:cs typeface="Calibri"/>
            </a:endParaRPr>
          </a:p>
        </p:txBody>
      </p:sp>
      <p:sp>
        <p:nvSpPr>
          <p:cNvPr id="12" name="Flowchart: Alternate Process 11">
            <a:extLst>
              <a:ext uri="{FF2B5EF4-FFF2-40B4-BE49-F238E27FC236}">
                <a16:creationId xmlns:a16="http://schemas.microsoft.com/office/drawing/2014/main" id="{F6507068-1646-567D-B041-A97E244922D7}"/>
              </a:ext>
            </a:extLst>
          </p:cNvPr>
          <p:cNvSpPr/>
          <p:nvPr/>
        </p:nvSpPr>
        <p:spPr>
          <a:xfrm>
            <a:off x="3334419" y="1903992"/>
            <a:ext cx="2018497" cy="403798"/>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Gepersonaliseerd</a:t>
            </a:r>
            <a:r>
              <a:rPr lang="en-US" sz="1100">
                <a:latin typeface="Arial"/>
                <a:cs typeface="Calibri"/>
              </a:rPr>
              <a:t> </a:t>
            </a:r>
            <a:r>
              <a:rPr lang="en-US" sz="1100" err="1">
                <a:latin typeface="Arial"/>
                <a:cs typeface="Calibri"/>
              </a:rPr>
              <a:t>afbetalingsplan</a:t>
            </a:r>
            <a:endParaRPr lang="en-US" sz="1800" err="1"/>
          </a:p>
        </p:txBody>
      </p:sp>
      <p:sp>
        <p:nvSpPr>
          <p:cNvPr id="14" name="Flowchart: Alternate Process 13">
            <a:extLst>
              <a:ext uri="{FF2B5EF4-FFF2-40B4-BE49-F238E27FC236}">
                <a16:creationId xmlns:a16="http://schemas.microsoft.com/office/drawing/2014/main" id="{D7260D4F-5693-5EEC-4EDA-E7683538B8AB}"/>
              </a:ext>
            </a:extLst>
          </p:cNvPr>
          <p:cNvSpPr/>
          <p:nvPr/>
        </p:nvSpPr>
        <p:spPr>
          <a:xfrm>
            <a:off x="627860" y="1901599"/>
            <a:ext cx="2026954"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Classificatie</a:t>
            </a:r>
            <a:r>
              <a:rPr lang="en-US" sz="1100">
                <a:latin typeface="Arial"/>
                <a:cs typeface="Calibri"/>
              </a:rPr>
              <a:t> van de persoon achter de </a:t>
            </a:r>
            <a:r>
              <a:rPr lang="en-US" sz="1100" err="1">
                <a:latin typeface="Arial"/>
                <a:cs typeface="Calibri"/>
              </a:rPr>
              <a:t>schuld</a:t>
            </a:r>
            <a:endParaRPr lang="en-US" sz="1800"/>
          </a:p>
        </p:txBody>
      </p:sp>
      <p:pic>
        <p:nvPicPr>
          <p:cNvPr id="16" name="Picture 15" descr="A diagram of a computer&#10;&#10;Description automatically generated">
            <a:extLst>
              <a:ext uri="{FF2B5EF4-FFF2-40B4-BE49-F238E27FC236}">
                <a16:creationId xmlns:a16="http://schemas.microsoft.com/office/drawing/2014/main" id="{05C51576-83F1-8A7F-417A-02C9E05B9AEA}"/>
              </a:ext>
            </a:extLst>
          </p:cNvPr>
          <p:cNvPicPr>
            <a:picLocks noChangeAspect="1"/>
          </p:cNvPicPr>
          <p:nvPr/>
        </p:nvPicPr>
        <p:blipFill>
          <a:blip r:embed="rId5"/>
          <a:stretch>
            <a:fillRect/>
          </a:stretch>
        </p:blipFill>
        <p:spPr>
          <a:xfrm>
            <a:off x="5878541" y="3094559"/>
            <a:ext cx="3225329" cy="1685420"/>
          </a:xfrm>
          <a:prstGeom prst="rect">
            <a:avLst/>
          </a:prstGeom>
        </p:spPr>
      </p:pic>
      <p:sp>
        <p:nvSpPr>
          <p:cNvPr id="17" name="TextBox 16">
            <a:extLst>
              <a:ext uri="{FF2B5EF4-FFF2-40B4-BE49-F238E27FC236}">
                <a16:creationId xmlns:a16="http://schemas.microsoft.com/office/drawing/2014/main" id="{CEFD2F9B-8F6C-1D61-4D6A-309F7E4DC1A6}"/>
              </a:ext>
            </a:extLst>
          </p:cNvPr>
          <p:cNvSpPr txBox="1"/>
          <p:nvPr/>
        </p:nvSpPr>
        <p:spPr>
          <a:xfrm>
            <a:off x="6059555" y="2488438"/>
            <a:ext cx="287425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err="1"/>
              <a:t>Overzicht</a:t>
            </a:r>
            <a:r>
              <a:rPr lang="en-US" sz="1100"/>
              <a:t> </a:t>
            </a:r>
            <a:r>
              <a:rPr lang="en-US" sz="1100" err="1"/>
              <a:t>aanpassingen</a:t>
            </a:r>
            <a:r>
              <a:rPr lang="en-US" sz="1100"/>
              <a:t> model </a:t>
            </a:r>
            <a:r>
              <a:rPr lang="en-US" sz="1100" err="1"/>
              <a:t>sinds</a:t>
            </a:r>
            <a:r>
              <a:rPr lang="en-US" sz="1100"/>
              <a:t> de </a:t>
            </a:r>
            <a:r>
              <a:rPr lang="en-US" sz="1100" err="1"/>
              <a:t>eerste</a:t>
            </a:r>
            <a:r>
              <a:rPr lang="en-US" sz="1100"/>
              <a:t> </a:t>
            </a:r>
            <a:r>
              <a:rPr lang="en-US" sz="1100" err="1"/>
              <a:t>thematische</a:t>
            </a:r>
            <a:r>
              <a:rPr lang="en-US" sz="1100"/>
              <a:t> </a:t>
            </a:r>
            <a:r>
              <a:rPr lang="en-US" sz="1100" err="1"/>
              <a:t>werkgroep</a:t>
            </a:r>
            <a:endParaRPr lang="en-US" sz="1100"/>
          </a:p>
        </p:txBody>
      </p:sp>
      <p:pic>
        <p:nvPicPr>
          <p:cNvPr id="19" name="Picture 18" descr="A diagram of a company&#10;&#10;Description automatically generated">
            <a:extLst>
              <a:ext uri="{FF2B5EF4-FFF2-40B4-BE49-F238E27FC236}">
                <a16:creationId xmlns:a16="http://schemas.microsoft.com/office/drawing/2014/main" id="{D5B49329-9F19-897D-9C7C-69E1091835AC}"/>
              </a:ext>
            </a:extLst>
          </p:cNvPr>
          <p:cNvPicPr>
            <a:picLocks noChangeAspect="1"/>
          </p:cNvPicPr>
          <p:nvPr/>
        </p:nvPicPr>
        <p:blipFill>
          <a:blip r:embed="rId6"/>
          <a:stretch>
            <a:fillRect/>
          </a:stretch>
        </p:blipFill>
        <p:spPr>
          <a:xfrm>
            <a:off x="388102" y="3103144"/>
            <a:ext cx="2544817" cy="1689435"/>
          </a:xfrm>
          <a:prstGeom prst="rect">
            <a:avLst/>
          </a:prstGeom>
        </p:spPr>
      </p:pic>
      <p:sp>
        <p:nvSpPr>
          <p:cNvPr id="20" name="TextBox 19">
            <a:extLst>
              <a:ext uri="{FF2B5EF4-FFF2-40B4-BE49-F238E27FC236}">
                <a16:creationId xmlns:a16="http://schemas.microsoft.com/office/drawing/2014/main" id="{F4736731-A305-75F9-8244-F9C11B88F65E}"/>
              </a:ext>
            </a:extLst>
          </p:cNvPr>
          <p:cNvSpPr txBox="1"/>
          <p:nvPr/>
        </p:nvSpPr>
        <p:spPr>
          <a:xfrm>
            <a:off x="388516" y="2488438"/>
            <a:ext cx="2543289" cy="605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err="1"/>
              <a:t>Presentatie</a:t>
            </a:r>
            <a:r>
              <a:rPr lang="en-US" sz="1100"/>
              <a:t> </a:t>
            </a:r>
            <a:r>
              <a:rPr lang="en-US" sz="1100" err="1"/>
              <a:t>uitbreidingen</a:t>
            </a:r>
            <a:r>
              <a:rPr lang="en-US" sz="1100"/>
              <a:t> model, met </a:t>
            </a:r>
            <a:r>
              <a:rPr lang="en-US" sz="1100" err="1"/>
              <a:t>bijgevoegde</a:t>
            </a:r>
            <a:r>
              <a:rPr lang="en-US" sz="1100"/>
              <a:t> </a:t>
            </a:r>
            <a:r>
              <a:rPr lang="en-US" sz="1100" err="1"/>
              <a:t>definities</a:t>
            </a:r>
            <a:r>
              <a:rPr lang="en-US" sz="1100"/>
              <a:t> </a:t>
            </a:r>
            <a:r>
              <a:rPr lang="en-US" sz="1100" err="1"/>
              <a:t>en</a:t>
            </a:r>
            <a:r>
              <a:rPr lang="en-US" sz="1100"/>
              <a:t> </a:t>
            </a:r>
            <a:r>
              <a:rPr lang="en-US" sz="1100" err="1"/>
              <a:t>relaties</a:t>
            </a:r>
          </a:p>
        </p:txBody>
      </p:sp>
      <p:pic>
        <p:nvPicPr>
          <p:cNvPr id="22" name="Picture 21" descr="A screenshot of a computer&#10;&#10;Description automatically generated">
            <a:extLst>
              <a:ext uri="{FF2B5EF4-FFF2-40B4-BE49-F238E27FC236}">
                <a16:creationId xmlns:a16="http://schemas.microsoft.com/office/drawing/2014/main" id="{22C7C51C-2F49-A90E-4F0A-2F5498355C21}"/>
              </a:ext>
            </a:extLst>
          </p:cNvPr>
          <p:cNvPicPr>
            <a:picLocks noChangeAspect="1"/>
          </p:cNvPicPr>
          <p:nvPr/>
        </p:nvPicPr>
        <p:blipFill>
          <a:blip r:embed="rId7"/>
          <a:stretch>
            <a:fillRect/>
          </a:stretch>
        </p:blipFill>
        <p:spPr>
          <a:xfrm>
            <a:off x="3005243" y="3092154"/>
            <a:ext cx="2815949" cy="1689435"/>
          </a:xfrm>
          <a:prstGeom prst="rect">
            <a:avLst/>
          </a:prstGeom>
        </p:spPr>
      </p:pic>
      <p:sp>
        <p:nvSpPr>
          <p:cNvPr id="23" name="TextBox 22">
            <a:extLst>
              <a:ext uri="{FF2B5EF4-FFF2-40B4-BE49-F238E27FC236}">
                <a16:creationId xmlns:a16="http://schemas.microsoft.com/office/drawing/2014/main" id="{6725BDCA-777A-44E3-D90D-C563AADEDB3D}"/>
              </a:ext>
            </a:extLst>
          </p:cNvPr>
          <p:cNvSpPr txBox="1"/>
          <p:nvPr/>
        </p:nvSpPr>
        <p:spPr>
          <a:xfrm>
            <a:off x="3141606" y="2488437"/>
            <a:ext cx="2543289" cy="605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err="1"/>
              <a:t>Presentatie</a:t>
            </a:r>
            <a:r>
              <a:rPr lang="en-US" sz="1100"/>
              <a:t> </a:t>
            </a:r>
            <a:r>
              <a:rPr lang="en-US" sz="1100" err="1"/>
              <a:t>uitbreidingen</a:t>
            </a:r>
            <a:r>
              <a:rPr lang="en-US" sz="1100"/>
              <a:t> model, met </a:t>
            </a:r>
            <a:r>
              <a:rPr lang="en-US" sz="1100" err="1"/>
              <a:t>bijgevoegde</a:t>
            </a:r>
            <a:r>
              <a:rPr lang="en-US" sz="1100"/>
              <a:t> </a:t>
            </a:r>
            <a:r>
              <a:rPr lang="en-US" sz="1100" err="1"/>
              <a:t>definities</a:t>
            </a:r>
            <a:r>
              <a:rPr lang="en-US" sz="1100"/>
              <a:t> </a:t>
            </a:r>
            <a:r>
              <a:rPr lang="en-US" sz="1100" err="1"/>
              <a:t>en</a:t>
            </a:r>
            <a:r>
              <a:rPr lang="en-US" sz="1100"/>
              <a:t> </a:t>
            </a:r>
            <a:r>
              <a:rPr lang="en-US" sz="1100" err="1"/>
              <a:t>relaties</a:t>
            </a:r>
          </a:p>
        </p:txBody>
      </p:sp>
    </p:spTree>
    <p:extLst>
      <p:ext uri="{BB962C8B-B14F-4D97-AF65-F5344CB8AC3E}">
        <p14:creationId xmlns:p14="http://schemas.microsoft.com/office/powerpoint/2010/main" val="4276465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Datamodel</a:t>
            </a:r>
            <a:endParaRPr lang="en-US"/>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139798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Datamodel</a:t>
            </a:r>
          </a:p>
        </p:txBody>
      </p:sp>
      <p:sp>
        <p:nvSpPr>
          <p:cNvPr id="6" name="TextBox 5">
            <a:extLst>
              <a:ext uri="{FF2B5EF4-FFF2-40B4-BE49-F238E27FC236}">
                <a16:creationId xmlns:a16="http://schemas.microsoft.com/office/drawing/2014/main" id="{4EC79B30-ED20-EC8D-4D96-73CB999B10C0}"/>
              </a:ext>
            </a:extLst>
          </p:cNvPr>
          <p:cNvSpPr txBox="1"/>
          <p:nvPr/>
        </p:nvSpPr>
        <p:spPr>
          <a:xfrm>
            <a:off x="2767964" y="0"/>
            <a:ext cx="5998845" cy="738664"/>
          </a:xfrm>
          <a:prstGeom prst="rect">
            <a:avLst/>
          </a:prstGeom>
          <a:noFill/>
        </p:spPr>
        <p:txBody>
          <a:bodyPr wrap="square">
            <a:spAutoFit/>
          </a:bodyPr>
          <a:lstStyle/>
          <a:p>
            <a:r>
              <a:rPr lang="en-US">
                <a:hlinkClick r:id="rId2"/>
              </a:rPr>
              <a:t>https://test.data.vlaanderen.be/ns/schuldbeheer/</a:t>
            </a:r>
          </a:p>
          <a:p>
            <a:r>
              <a:rPr lang="en-US">
                <a:hlinkClick r:id="rId2"/>
              </a:rPr>
              <a:t>https://test.data.vlaanderen.be/doc/applicatieprofiel/schuldbeheer/</a:t>
            </a:r>
            <a:endParaRPr lang="en-US"/>
          </a:p>
          <a:p>
            <a:endParaRPr lang="en-US"/>
          </a:p>
        </p:txBody>
      </p:sp>
      <p:pic>
        <p:nvPicPr>
          <p:cNvPr id="2" name="Picture 1" descr="A screenshot of a diagram&#10;&#10;Description automatically generated">
            <a:extLst>
              <a:ext uri="{FF2B5EF4-FFF2-40B4-BE49-F238E27FC236}">
                <a16:creationId xmlns:a16="http://schemas.microsoft.com/office/drawing/2014/main" id="{AC2B0F16-E780-1C25-AF48-9578103E6F37}"/>
              </a:ext>
            </a:extLst>
          </p:cNvPr>
          <p:cNvPicPr>
            <a:picLocks noChangeAspect="1"/>
          </p:cNvPicPr>
          <p:nvPr/>
        </p:nvPicPr>
        <p:blipFill>
          <a:blip r:embed="rId3"/>
          <a:stretch>
            <a:fillRect/>
          </a:stretch>
        </p:blipFill>
        <p:spPr>
          <a:xfrm>
            <a:off x="361711" y="619864"/>
            <a:ext cx="8782290" cy="4308883"/>
          </a:xfrm>
          <a:prstGeom prst="rect">
            <a:avLst/>
          </a:prstGeom>
        </p:spPr>
      </p:pic>
    </p:spTree>
    <p:extLst>
      <p:ext uri="{BB962C8B-B14F-4D97-AF65-F5344CB8AC3E}">
        <p14:creationId xmlns:p14="http://schemas.microsoft.com/office/powerpoint/2010/main" val="957302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Overzicht Aanpassingen Datamodel</a:t>
            </a:r>
            <a:endParaRPr lang="en-US"/>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13327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a:solidFill>
                  <a:srgbClr val="000000"/>
                </a:solidFill>
                <a:latin typeface="Arial"/>
                <a:ea typeface="Arial"/>
                <a:cs typeface="Arial"/>
                <a:sym typeface="Arial"/>
              </a:rPr>
              <a:t>Praktische afspraken</a:t>
            </a:r>
            <a:endParaRPr lang="nl-BE" sz="1200" b="0" i="0" u="none" strike="noStrike" cap="none">
              <a:solidFill>
                <a:srgbClr val="000000"/>
              </a:solidFill>
              <a:latin typeface="Arial"/>
              <a:ea typeface="Arial"/>
              <a:cs typeface="Arial"/>
              <a:sym typeface="Arial"/>
            </a:endParaRPr>
          </a:p>
        </p:txBody>
      </p:sp>
      <p:sp>
        <p:nvSpPr>
          <p:cNvPr id="362" name="Google Shape;362;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7" name="Google Shape;367;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368" name="Google Shape;368;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369" name="Google Shape;369;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370" name="Google Shape;370;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2" name="Google Shape;372;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373" name="Google Shape;373;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74" name="Google Shape;374;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Schuldvorderingscategorie met naam in plaats van type</a:t>
            </a:r>
          </a:p>
        </p:txBody>
      </p:sp>
      <p:pic>
        <p:nvPicPr>
          <p:cNvPr id="7" name="Picture 6" descr="A screenshot of a computer&#10;&#10;Description automatically generated">
            <a:extLst>
              <a:ext uri="{FF2B5EF4-FFF2-40B4-BE49-F238E27FC236}">
                <a16:creationId xmlns:a16="http://schemas.microsoft.com/office/drawing/2014/main" id="{90349C20-00F4-EF3C-4203-B3F63357CD42}"/>
              </a:ext>
            </a:extLst>
          </p:cNvPr>
          <p:cNvPicPr>
            <a:picLocks noChangeAspect="1"/>
          </p:cNvPicPr>
          <p:nvPr/>
        </p:nvPicPr>
        <p:blipFill>
          <a:blip r:embed="rId3"/>
          <a:stretch>
            <a:fillRect/>
          </a:stretch>
        </p:blipFill>
        <p:spPr>
          <a:xfrm>
            <a:off x="1082140" y="1286276"/>
            <a:ext cx="6979720" cy="3230279"/>
          </a:xfrm>
          <a:prstGeom prst="rect">
            <a:avLst/>
          </a:prstGeom>
        </p:spPr>
      </p:pic>
    </p:spTree>
    <p:extLst>
      <p:ext uri="{BB962C8B-B14F-4D97-AF65-F5344CB8AC3E}">
        <p14:creationId xmlns:p14="http://schemas.microsoft.com/office/powerpoint/2010/main" val="220543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Financieel profiel met start- en einddatum</a:t>
            </a:r>
          </a:p>
        </p:txBody>
      </p:sp>
      <p:pic>
        <p:nvPicPr>
          <p:cNvPr id="5" name="Picture 4" descr="A screenshot of a computer&#10;&#10;Description automatically generated">
            <a:extLst>
              <a:ext uri="{FF2B5EF4-FFF2-40B4-BE49-F238E27FC236}">
                <a16:creationId xmlns:a16="http://schemas.microsoft.com/office/drawing/2014/main" id="{D2331CDB-2E3F-82F0-ED70-2EF16B3F5903}"/>
              </a:ext>
            </a:extLst>
          </p:cNvPr>
          <p:cNvPicPr>
            <a:picLocks noChangeAspect="1"/>
          </p:cNvPicPr>
          <p:nvPr/>
        </p:nvPicPr>
        <p:blipFill>
          <a:blip r:embed="rId3"/>
          <a:stretch>
            <a:fillRect/>
          </a:stretch>
        </p:blipFill>
        <p:spPr>
          <a:xfrm>
            <a:off x="2134320" y="1126707"/>
            <a:ext cx="4434840" cy="3009900"/>
          </a:xfrm>
          <a:prstGeom prst="rect">
            <a:avLst/>
          </a:prstGeom>
        </p:spPr>
      </p:pic>
    </p:spTree>
    <p:extLst>
      <p:ext uri="{BB962C8B-B14F-4D97-AF65-F5344CB8AC3E}">
        <p14:creationId xmlns:p14="http://schemas.microsoft.com/office/powerpoint/2010/main" val="344805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851535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a:t>Afbetalingsplan</a:t>
            </a:r>
            <a:r>
              <a:rPr lang="nl-BE" sz="3000" b="1" i="0" u="none" strike="noStrike" cap="none">
                <a:solidFill>
                  <a:srgbClr val="000000"/>
                </a:solidFill>
                <a:latin typeface="Arial"/>
                <a:ea typeface="Arial"/>
                <a:cs typeface="Arial"/>
                <a:sym typeface="Arial"/>
              </a:rPr>
              <a:t> met startbedrag en schrapping</a:t>
            </a:r>
          </a:p>
        </p:txBody>
      </p:sp>
      <p:pic>
        <p:nvPicPr>
          <p:cNvPr id="5" name="Picture 4" descr="A diagram of a company&#10;&#10;Description automatically generated">
            <a:extLst>
              <a:ext uri="{FF2B5EF4-FFF2-40B4-BE49-F238E27FC236}">
                <a16:creationId xmlns:a16="http://schemas.microsoft.com/office/drawing/2014/main" id="{A9E08627-1EB9-DB66-CAED-C51713F6D6FD}"/>
              </a:ext>
            </a:extLst>
          </p:cNvPr>
          <p:cNvPicPr>
            <a:picLocks noChangeAspect="1"/>
          </p:cNvPicPr>
          <p:nvPr/>
        </p:nvPicPr>
        <p:blipFill>
          <a:blip r:embed="rId3"/>
          <a:stretch>
            <a:fillRect/>
          </a:stretch>
        </p:blipFill>
        <p:spPr>
          <a:xfrm>
            <a:off x="541020" y="1325880"/>
            <a:ext cx="8061960" cy="3055620"/>
          </a:xfrm>
          <a:prstGeom prst="rect">
            <a:avLst/>
          </a:prstGeom>
        </p:spPr>
      </p:pic>
    </p:spTree>
    <p:extLst>
      <p:ext uri="{BB962C8B-B14F-4D97-AF65-F5344CB8AC3E}">
        <p14:creationId xmlns:p14="http://schemas.microsoft.com/office/powerpoint/2010/main" val="239135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Saldo</a:t>
            </a:r>
          </a:p>
        </p:txBody>
      </p:sp>
      <p:pic>
        <p:nvPicPr>
          <p:cNvPr id="5" name="Picture 4">
            <a:extLst>
              <a:ext uri="{FF2B5EF4-FFF2-40B4-BE49-F238E27FC236}">
                <a16:creationId xmlns:a16="http://schemas.microsoft.com/office/drawing/2014/main" id="{D8F832BC-F1A3-F4E1-0DD7-0ADB607A5888}"/>
              </a:ext>
            </a:extLst>
          </p:cNvPr>
          <p:cNvPicPr>
            <a:picLocks noChangeAspect="1"/>
          </p:cNvPicPr>
          <p:nvPr/>
        </p:nvPicPr>
        <p:blipFill>
          <a:blip r:embed="rId3"/>
          <a:stretch>
            <a:fillRect/>
          </a:stretch>
        </p:blipFill>
        <p:spPr>
          <a:xfrm>
            <a:off x="3338058" y="0"/>
            <a:ext cx="5600202" cy="2718451"/>
          </a:xfrm>
          <a:prstGeom prst="rect">
            <a:avLst/>
          </a:prstGeom>
        </p:spPr>
      </p:pic>
      <p:pic>
        <p:nvPicPr>
          <p:cNvPr id="8" name="Picture 7">
            <a:extLst>
              <a:ext uri="{FF2B5EF4-FFF2-40B4-BE49-F238E27FC236}">
                <a16:creationId xmlns:a16="http://schemas.microsoft.com/office/drawing/2014/main" id="{FB1307B6-0756-7A73-A3D4-DF4822D12275}"/>
              </a:ext>
            </a:extLst>
          </p:cNvPr>
          <p:cNvPicPr>
            <a:picLocks noChangeAspect="1"/>
          </p:cNvPicPr>
          <p:nvPr/>
        </p:nvPicPr>
        <p:blipFill rotWithShape="1">
          <a:blip r:embed="rId4"/>
          <a:srcRect l="-218" t="-15293" r="218" b="46330"/>
          <a:stretch/>
        </p:blipFill>
        <p:spPr>
          <a:xfrm>
            <a:off x="3448797" y="2718451"/>
            <a:ext cx="5253243" cy="893429"/>
          </a:xfrm>
          <a:prstGeom prst="rect">
            <a:avLst/>
          </a:prstGeom>
        </p:spPr>
      </p:pic>
      <p:pic>
        <p:nvPicPr>
          <p:cNvPr id="10" name="Picture 9">
            <a:extLst>
              <a:ext uri="{FF2B5EF4-FFF2-40B4-BE49-F238E27FC236}">
                <a16:creationId xmlns:a16="http://schemas.microsoft.com/office/drawing/2014/main" id="{8F6DB3AB-3EC4-3256-5D35-720EA25A591A}"/>
              </a:ext>
            </a:extLst>
          </p:cNvPr>
          <p:cNvPicPr>
            <a:picLocks noChangeAspect="1"/>
          </p:cNvPicPr>
          <p:nvPr/>
        </p:nvPicPr>
        <p:blipFill rotWithShape="1">
          <a:blip r:embed="rId5"/>
          <a:srcRect b="30391"/>
          <a:stretch/>
        </p:blipFill>
        <p:spPr>
          <a:xfrm>
            <a:off x="3448797" y="4075365"/>
            <a:ext cx="2842260" cy="664275"/>
          </a:xfrm>
          <a:prstGeom prst="rect">
            <a:avLst/>
          </a:prstGeom>
        </p:spPr>
      </p:pic>
      <p:pic>
        <p:nvPicPr>
          <p:cNvPr id="6" name="Picture 5" descr="A diagram of a diagram&#10;&#10;Description automatically generated">
            <a:extLst>
              <a:ext uri="{FF2B5EF4-FFF2-40B4-BE49-F238E27FC236}">
                <a16:creationId xmlns:a16="http://schemas.microsoft.com/office/drawing/2014/main" id="{A4143CBE-948A-A889-2EAB-6A696ACADC03}"/>
              </a:ext>
            </a:extLst>
          </p:cNvPr>
          <p:cNvPicPr>
            <a:picLocks noChangeAspect="1"/>
          </p:cNvPicPr>
          <p:nvPr/>
        </p:nvPicPr>
        <p:blipFill>
          <a:blip r:embed="rId6"/>
          <a:stretch>
            <a:fillRect/>
          </a:stretch>
        </p:blipFill>
        <p:spPr>
          <a:xfrm>
            <a:off x="318509" y="716280"/>
            <a:ext cx="2964180" cy="4427220"/>
          </a:xfrm>
          <a:prstGeom prst="rect">
            <a:avLst/>
          </a:prstGeom>
        </p:spPr>
      </p:pic>
    </p:spTree>
    <p:extLst>
      <p:ext uri="{BB962C8B-B14F-4D97-AF65-F5344CB8AC3E}">
        <p14:creationId xmlns:p14="http://schemas.microsoft.com/office/powerpoint/2010/main" val="1157110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Doorlopen datamodel met voorbeelden, definities en </a:t>
            </a:r>
            <a:r>
              <a:rPr lang="nl-BE" sz="3700" b="1" err="1"/>
              <a:t>kardinaliteiten</a:t>
            </a:r>
            <a:endParaRPr lang="nl-BE" sz="3700" b="1"/>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868361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Link met OSLO Dossier</a:t>
            </a:r>
          </a:p>
          <a:p>
            <a:pPr marL="0" marR="0" lvl="0" indent="0" algn="l" rtl="0">
              <a:lnSpc>
                <a:spcPct val="100000"/>
              </a:lnSpc>
              <a:spcBef>
                <a:spcPts val="0"/>
              </a:spcBef>
              <a:spcAft>
                <a:spcPts val="0"/>
              </a:spcAft>
              <a:buClr>
                <a:srgbClr val="000000"/>
              </a:buClr>
              <a:buSzPts val="2400"/>
              <a:buFont typeface="Arial"/>
              <a:buNone/>
            </a:pPr>
            <a:endParaRPr lang="nl-BE" sz="3000" b="1" i="0" u="none" strike="noStrike" cap="none">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F228B1FA-FB9D-F135-88B4-D33BAF709001}"/>
              </a:ext>
            </a:extLst>
          </p:cNvPr>
          <p:cNvSpPr txBox="1"/>
          <p:nvPr/>
        </p:nvSpPr>
        <p:spPr>
          <a:xfrm>
            <a:off x="377190" y="590520"/>
            <a:ext cx="5370195" cy="523220"/>
          </a:xfrm>
          <a:prstGeom prst="rect">
            <a:avLst/>
          </a:prstGeom>
          <a:noFill/>
        </p:spPr>
        <p:txBody>
          <a:bodyPr wrap="square">
            <a:spAutoFit/>
          </a:bodyPr>
          <a:lstStyle/>
          <a:p>
            <a:r>
              <a:rPr lang="en-US">
                <a:hlinkClick r:id="rId2"/>
              </a:rPr>
              <a:t>https://data.vlaanderen.be/standaarden/applicatieprofiel-dossier/</a:t>
            </a:r>
            <a:endParaRPr lang="en-US"/>
          </a:p>
          <a:p>
            <a:endParaRPr lang="en-US"/>
          </a:p>
        </p:txBody>
      </p:sp>
      <p:sp>
        <p:nvSpPr>
          <p:cNvPr id="7" name="TextBox 6">
            <a:extLst>
              <a:ext uri="{FF2B5EF4-FFF2-40B4-BE49-F238E27FC236}">
                <a16:creationId xmlns:a16="http://schemas.microsoft.com/office/drawing/2014/main" id="{2268E5C2-D25D-DE81-F66D-FD5312830C50}"/>
              </a:ext>
            </a:extLst>
          </p:cNvPr>
          <p:cNvSpPr txBox="1"/>
          <p:nvPr/>
        </p:nvSpPr>
        <p:spPr>
          <a:xfrm>
            <a:off x="377190" y="2484731"/>
            <a:ext cx="8183880" cy="2554545"/>
          </a:xfrm>
          <a:prstGeom prst="rect">
            <a:avLst/>
          </a:prstGeom>
          <a:noFill/>
        </p:spPr>
        <p:txBody>
          <a:bodyPr wrap="square" rtlCol="0">
            <a:spAutoFit/>
          </a:bodyPr>
          <a:lstStyle/>
          <a:p>
            <a:r>
              <a:rPr lang="en-US" sz="1600"/>
              <a:t>Een </a:t>
            </a:r>
            <a:r>
              <a:rPr lang="en-US" sz="1600" err="1"/>
              <a:t>activiteit</a:t>
            </a:r>
            <a:r>
              <a:rPr lang="en-US" sz="1600"/>
              <a:t> </a:t>
            </a:r>
            <a:r>
              <a:rPr lang="en-US" sz="1600" err="1"/>
              <a:t>vindt</a:t>
            </a:r>
            <a:r>
              <a:rPr lang="en-US" sz="1600"/>
              <a:t> </a:t>
            </a:r>
            <a:r>
              <a:rPr lang="en-US" sz="1600" err="1"/>
              <a:t>plaats</a:t>
            </a:r>
            <a:r>
              <a:rPr lang="en-US" sz="1600"/>
              <a:t> tijdens een </a:t>
            </a:r>
            <a:r>
              <a:rPr lang="en-US" sz="1600" err="1"/>
              <a:t>procedurestap</a:t>
            </a:r>
            <a:r>
              <a:rPr lang="en-US" sz="1600"/>
              <a:t> van een </a:t>
            </a:r>
            <a:r>
              <a:rPr lang="en-US" sz="1600" err="1"/>
              <a:t>zaak</a:t>
            </a:r>
            <a:r>
              <a:rPr lang="en-US" sz="1600"/>
              <a:t> </a:t>
            </a:r>
          </a:p>
          <a:p>
            <a:r>
              <a:rPr lang="en-US" sz="1600" err="1"/>
              <a:t>en</a:t>
            </a:r>
            <a:r>
              <a:rPr lang="en-US" sz="1600"/>
              <a:t> heeft </a:t>
            </a:r>
            <a:r>
              <a:rPr lang="en-US" sz="1600" err="1"/>
              <a:t>deelnemers</a:t>
            </a:r>
            <a:r>
              <a:rPr lang="en-US" sz="1600"/>
              <a:t> in </a:t>
            </a:r>
            <a:r>
              <a:rPr lang="en-US" sz="1600" err="1"/>
              <a:t>bepaalde</a:t>
            </a:r>
            <a:r>
              <a:rPr lang="en-US" sz="1600"/>
              <a:t> </a:t>
            </a:r>
            <a:r>
              <a:rPr lang="en-US" sz="1600" err="1"/>
              <a:t>rollen</a:t>
            </a:r>
            <a:r>
              <a:rPr lang="en-US" sz="1600"/>
              <a:t>. </a:t>
            </a:r>
          </a:p>
          <a:p>
            <a:endParaRPr lang="en-US" sz="1600"/>
          </a:p>
          <a:p>
            <a:r>
              <a:rPr lang="en-US" sz="1600"/>
              <a:t>Een </a:t>
            </a:r>
            <a:r>
              <a:rPr lang="en-US" sz="1600" err="1"/>
              <a:t>activiteit</a:t>
            </a:r>
            <a:r>
              <a:rPr lang="en-US" sz="1600"/>
              <a:t> </a:t>
            </a:r>
            <a:r>
              <a:rPr lang="en-US" sz="1600" err="1"/>
              <a:t>genereert</a:t>
            </a:r>
            <a:r>
              <a:rPr lang="en-US" sz="1600"/>
              <a:t> een </a:t>
            </a:r>
            <a:r>
              <a:rPr lang="en-US" sz="1600" err="1"/>
              <a:t>stuk</a:t>
            </a:r>
            <a:r>
              <a:rPr lang="en-US" sz="1600"/>
              <a:t> </a:t>
            </a:r>
            <a:r>
              <a:rPr lang="en-US" sz="1600" err="1"/>
              <a:t>dat</a:t>
            </a:r>
            <a:r>
              <a:rPr lang="en-US" sz="1600"/>
              <a:t> een deel is van een dossier.</a:t>
            </a:r>
          </a:p>
          <a:p>
            <a:endParaRPr lang="en-US" sz="1600"/>
          </a:p>
          <a:p>
            <a:r>
              <a:rPr lang="en-US" sz="1600"/>
              <a:t>We </a:t>
            </a:r>
            <a:r>
              <a:rPr lang="en-US" sz="1600" err="1"/>
              <a:t>modelleren</a:t>
            </a:r>
            <a:r>
              <a:rPr lang="en-US" sz="1600"/>
              <a:t> </a:t>
            </a:r>
            <a:r>
              <a:rPr lang="en-US" sz="1600" err="1"/>
              <a:t>schuldvorderingen</a:t>
            </a:r>
            <a:r>
              <a:rPr lang="en-US" sz="1600"/>
              <a:t>, </a:t>
            </a:r>
            <a:r>
              <a:rPr lang="en-US" sz="1600" err="1"/>
              <a:t>aanmaningen</a:t>
            </a:r>
            <a:r>
              <a:rPr lang="en-US" sz="1600"/>
              <a:t>, </a:t>
            </a:r>
            <a:r>
              <a:rPr lang="en-US" sz="1600" err="1"/>
              <a:t>betalingen</a:t>
            </a:r>
            <a:r>
              <a:rPr lang="en-US" sz="1600"/>
              <a:t>, … </a:t>
            </a:r>
            <a:r>
              <a:rPr lang="en-US" sz="1600" err="1"/>
              <a:t>als</a:t>
            </a:r>
            <a:r>
              <a:rPr lang="en-US" sz="1600"/>
              <a:t> </a:t>
            </a:r>
            <a:r>
              <a:rPr lang="en-US" sz="1600" err="1"/>
              <a:t>activiteiten</a:t>
            </a:r>
            <a:r>
              <a:rPr lang="en-US" sz="1600"/>
              <a:t> met een start- </a:t>
            </a:r>
            <a:r>
              <a:rPr lang="en-US" sz="1600" err="1"/>
              <a:t>en</a:t>
            </a:r>
            <a:r>
              <a:rPr lang="en-US" sz="1600"/>
              <a:t> </a:t>
            </a:r>
            <a:r>
              <a:rPr lang="en-US" sz="1600" err="1"/>
              <a:t>einddatum</a:t>
            </a:r>
            <a:r>
              <a:rPr lang="en-US" sz="1600"/>
              <a:t>, een </a:t>
            </a:r>
            <a:r>
              <a:rPr lang="en-US" sz="1600" err="1"/>
              <a:t>aantal</a:t>
            </a:r>
            <a:r>
              <a:rPr lang="en-US" sz="1600"/>
              <a:t> </a:t>
            </a:r>
            <a:r>
              <a:rPr lang="en-US" sz="1600" err="1"/>
              <a:t>deelnemers</a:t>
            </a:r>
            <a:r>
              <a:rPr lang="en-US" sz="1600"/>
              <a:t> met diverse </a:t>
            </a:r>
            <a:r>
              <a:rPr lang="en-US" sz="1600" err="1"/>
              <a:t>rollen</a:t>
            </a:r>
            <a:r>
              <a:rPr lang="en-US" sz="1600"/>
              <a:t> (</a:t>
            </a:r>
            <a:r>
              <a:rPr lang="en-US" sz="1600" err="1"/>
              <a:t>schuldenaar</a:t>
            </a:r>
            <a:r>
              <a:rPr lang="en-US" sz="1600"/>
              <a:t>, </a:t>
            </a:r>
            <a:r>
              <a:rPr lang="en-US" sz="1600" err="1"/>
              <a:t>schuldeiser</a:t>
            </a:r>
            <a:r>
              <a:rPr lang="en-US" sz="1600"/>
              <a:t>, </a:t>
            </a:r>
            <a:r>
              <a:rPr lang="en-US" sz="1600" err="1"/>
              <a:t>betaler</a:t>
            </a:r>
            <a:r>
              <a:rPr lang="en-US" sz="1600"/>
              <a:t>, …)</a:t>
            </a:r>
          </a:p>
          <a:p>
            <a:endParaRPr lang="en-US" sz="1600"/>
          </a:p>
          <a:p>
            <a:r>
              <a:rPr lang="en-US" sz="1600"/>
              <a:t>Deze </a:t>
            </a:r>
            <a:r>
              <a:rPr lang="en-US" sz="1600" err="1"/>
              <a:t>activiteiten</a:t>
            </a:r>
            <a:r>
              <a:rPr lang="en-US" sz="1600"/>
              <a:t> </a:t>
            </a:r>
            <a:r>
              <a:rPr lang="en-US" sz="1600" err="1"/>
              <a:t>genereren</a:t>
            </a:r>
            <a:r>
              <a:rPr lang="en-US" sz="1600"/>
              <a:t> </a:t>
            </a:r>
            <a:r>
              <a:rPr lang="en-US" sz="1600" err="1"/>
              <a:t>stukken</a:t>
            </a:r>
            <a:r>
              <a:rPr lang="en-US" sz="1600"/>
              <a:t>, </a:t>
            </a:r>
            <a:r>
              <a:rPr lang="en-US" sz="1600" err="1"/>
              <a:t>bijvoorbeeld</a:t>
            </a:r>
            <a:r>
              <a:rPr lang="en-US" sz="1600"/>
              <a:t> </a:t>
            </a:r>
            <a:r>
              <a:rPr lang="en-US" sz="1600" err="1"/>
              <a:t>facturen</a:t>
            </a:r>
            <a:r>
              <a:rPr lang="en-US" sz="1600"/>
              <a:t>, </a:t>
            </a:r>
            <a:r>
              <a:rPr lang="en-US" sz="1600" err="1"/>
              <a:t>aanmaningsbrieven</a:t>
            </a:r>
            <a:r>
              <a:rPr lang="en-US" sz="1600"/>
              <a:t>, …  </a:t>
            </a:r>
          </a:p>
        </p:txBody>
      </p:sp>
      <p:pic>
        <p:nvPicPr>
          <p:cNvPr id="6" name="Picture 5" descr="A computer screen shot of a computer&#10;&#10;Description automatically generated">
            <a:extLst>
              <a:ext uri="{FF2B5EF4-FFF2-40B4-BE49-F238E27FC236}">
                <a16:creationId xmlns:a16="http://schemas.microsoft.com/office/drawing/2014/main" id="{5827E69D-9048-44BC-A80C-E2B2C9EF3874}"/>
              </a:ext>
            </a:extLst>
          </p:cNvPr>
          <p:cNvPicPr>
            <a:picLocks noChangeAspect="1"/>
          </p:cNvPicPr>
          <p:nvPr/>
        </p:nvPicPr>
        <p:blipFill>
          <a:blip r:embed="rId3"/>
          <a:stretch>
            <a:fillRect/>
          </a:stretch>
        </p:blipFill>
        <p:spPr>
          <a:xfrm>
            <a:off x="377190" y="1036931"/>
            <a:ext cx="8229600" cy="1447800"/>
          </a:xfrm>
          <a:prstGeom prst="rect">
            <a:avLst/>
          </a:prstGeom>
        </p:spPr>
      </p:pic>
    </p:spTree>
    <p:extLst>
      <p:ext uri="{BB962C8B-B14F-4D97-AF65-F5344CB8AC3E}">
        <p14:creationId xmlns:p14="http://schemas.microsoft.com/office/powerpoint/2010/main" val="88869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Schuldvordering</a:t>
            </a:r>
          </a:p>
        </p:txBody>
      </p:sp>
      <p:pic>
        <p:nvPicPr>
          <p:cNvPr id="7" name="Picture 6" descr="A screenshot of a computer&#10;&#10;Description automatically generated">
            <a:extLst>
              <a:ext uri="{FF2B5EF4-FFF2-40B4-BE49-F238E27FC236}">
                <a16:creationId xmlns:a16="http://schemas.microsoft.com/office/drawing/2014/main" id="{C3498848-6D12-808F-C2E6-511206D790D8}"/>
              </a:ext>
            </a:extLst>
          </p:cNvPr>
          <p:cNvPicPr>
            <a:picLocks noChangeAspect="1"/>
          </p:cNvPicPr>
          <p:nvPr/>
        </p:nvPicPr>
        <p:blipFill>
          <a:blip r:embed="rId2"/>
          <a:stretch>
            <a:fillRect/>
          </a:stretch>
        </p:blipFill>
        <p:spPr>
          <a:xfrm>
            <a:off x="941070" y="571500"/>
            <a:ext cx="7261860" cy="4625340"/>
          </a:xfrm>
          <a:prstGeom prst="rect">
            <a:avLst/>
          </a:prstGeom>
        </p:spPr>
      </p:pic>
    </p:spTree>
    <p:extLst>
      <p:ext uri="{BB962C8B-B14F-4D97-AF65-F5344CB8AC3E}">
        <p14:creationId xmlns:p14="http://schemas.microsoft.com/office/powerpoint/2010/main" val="948612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1AE4458E-452A-6166-2FD3-EED3162BE7AA}"/>
              </a:ext>
            </a:extLst>
          </p:cNvPr>
          <p:cNvPicPr>
            <a:picLocks noChangeAspect="1"/>
          </p:cNvPicPr>
          <p:nvPr/>
        </p:nvPicPr>
        <p:blipFill>
          <a:blip r:embed="rId2"/>
          <a:stretch>
            <a:fillRect/>
          </a:stretch>
        </p:blipFill>
        <p:spPr>
          <a:xfrm>
            <a:off x="880110" y="482980"/>
            <a:ext cx="7261860" cy="4625340"/>
          </a:xfrm>
          <a:prstGeom prst="rect">
            <a:avLst/>
          </a:prstGeom>
        </p:spPr>
      </p:pic>
      <p:sp>
        <p:nvSpPr>
          <p:cNvPr id="2" name="Speech Bubble: Rectangle with Corners Rounded 1">
            <a:extLst>
              <a:ext uri="{FF2B5EF4-FFF2-40B4-BE49-F238E27FC236}">
                <a16:creationId xmlns:a16="http://schemas.microsoft.com/office/drawing/2014/main" id="{1593D99C-7717-A8A1-64BF-0AEBBFE3F83E}"/>
              </a:ext>
            </a:extLst>
          </p:cNvPr>
          <p:cNvSpPr/>
          <p:nvPr/>
        </p:nvSpPr>
        <p:spPr>
          <a:xfrm>
            <a:off x="4572000" y="113830"/>
            <a:ext cx="4053840" cy="738300"/>
          </a:xfrm>
          <a:prstGeom prst="wedgeRoundRectCallout">
            <a:avLst>
              <a:gd name="adj1" fmla="val -99403"/>
              <a:gd name="adj2" fmla="val 27902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Hebben we de </a:t>
            </a:r>
            <a:r>
              <a:rPr lang="en-US" err="1"/>
              <a:t>aanleiding</a:t>
            </a:r>
            <a:r>
              <a:rPr lang="en-US"/>
              <a:t> </a:t>
            </a:r>
            <a:r>
              <a:rPr lang="en-US" err="1"/>
              <a:t>en</a:t>
            </a:r>
            <a:r>
              <a:rPr lang="en-US"/>
              <a:t> </a:t>
            </a:r>
            <a:r>
              <a:rPr lang="en-US" err="1"/>
              <a:t>grondslag</a:t>
            </a:r>
            <a:r>
              <a:rPr lang="en-US"/>
              <a:t> nodig om het </a:t>
            </a:r>
            <a:r>
              <a:rPr lang="en-US" err="1"/>
              <a:t>doel</a:t>
            </a:r>
            <a:r>
              <a:rPr lang="en-US"/>
              <a:t> van dit </a:t>
            </a:r>
            <a:r>
              <a:rPr lang="en-US" err="1"/>
              <a:t>traject</a:t>
            </a:r>
            <a:r>
              <a:rPr lang="en-US"/>
              <a:t> </a:t>
            </a:r>
            <a:r>
              <a:rPr lang="en-US" err="1"/>
              <a:t>te</a:t>
            </a:r>
            <a:r>
              <a:rPr lang="en-US"/>
              <a:t> </a:t>
            </a:r>
            <a:r>
              <a:rPr lang="en-US" err="1"/>
              <a:t>realiseren</a:t>
            </a:r>
            <a:r>
              <a:rPr lang="en-US"/>
              <a:t>? </a:t>
            </a:r>
          </a:p>
        </p:txBody>
      </p:sp>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Schuldvordering</a:t>
            </a:r>
          </a:p>
        </p:txBody>
      </p:sp>
    </p:spTree>
    <p:extLst>
      <p:ext uri="{BB962C8B-B14F-4D97-AF65-F5344CB8AC3E}">
        <p14:creationId xmlns:p14="http://schemas.microsoft.com/office/powerpoint/2010/main" val="183801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310B401-4039-4B45-FBAB-5019330242B0}"/>
              </a:ext>
            </a:extLst>
          </p:cNvPr>
          <p:cNvPicPr>
            <a:picLocks noChangeAspect="1"/>
          </p:cNvPicPr>
          <p:nvPr/>
        </p:nvPicPr>
        <p:blipFill>
          <a:blip r:embed="rId2"/>
          <a:stretch>
            <a:fillRect/>
          </a:stretch>
        </p:blipFill>
        <p:spPr>
          <a:xfrm>
            <a:off x="941070" y="571500"/>
            <a:ext cx="7261860" cy="4625340"/>
          </a:xfrm>
          <a:prstGeom prst="rect">
            <a:avLst/>
          </a:prstGeom>
        </p:spPr>
      </p:pic>
      <p:sp>
        <p:nvSpPr>
          <p:cNvPr id="2" name="Speech Bubble: Rectangle with Corners Rounded 1">
            <a:extLst>
              <a:ext uri="{FF2B5EF4-FFF2-40B4-BE49-F238E27FC236}">
                <a16:creationId xmlns:a16="http://schemas.microsoft.com/office/drawing/2014/main" id="{1593D99C-7717-A8A1-64BF-0AEBBFE3F83E}"/>
              </a:ext>
            </a:extLst>
          </p:cNvPr>
          <p:cNvSpPr/>
          <p:nvPr/>
        </p:nvSpPr>
        <p:spPr>
          <a:xfrm>
            <a:off x="4626780" y="146487"/>
            <a:ext cx="4053840" cy="738300"/>
          </a:xfrm>
          <a:prstGeom prst="wedgeRoundRectCallout">
            <a:avLst>
              <a:gd name="adj1" fmla="val -23087"/>
              <a:gd name="adj2" fmla="val 8293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Hebben we de link </a:t>
            </a:r>
            <a:r>
              <a:rPr lang="en-US" err="1"/>
              <a:t>tussen</a:t>
            </a:r>
            <a:r>
              <a:rPr lang="en-US"/>
              <a:t> </a:t>
            </a:r>
            <a:r>
              <a:rPr lang="en-US" err="1"/>
              <a:t>wanbetalingsvergoeding</a:t>
            </a:r>
            <a:r>
              <a:rPr lang="en-US"/>
              <a:t> </a:t>
            </a:r>
            <a:r>
              <a:rPr lang="en-US" err="1"/>
              <a:t>en</a:t>
            </a:r>
            <a:r>
              <a:rPr lang="en-US"/>
              <a:t> </a:t>
            </a:r>
            <a:r>
              <a:rPr lang="en-US" err="1"/>
              <a:t>aanmaning</a:t>
            </a:r>
            <a:r>
              <a:rPr lang="en-US"/>
              <a:t> nodig? </a:t>
            </a:r>
          </a:p>
        </p:txBody>
      </p:sp>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Schuldvordering</a:t>
            </a:r>
          </a:p>
        </p:txBody>
      </p:sp>
    </p:spTree>
    <p:extLst>
      <p:ext uri="{BB962C8B-B14F-4D97-AF65-F5344CB8AC3E}">
        <p14:creationId xmlns:p14="http://schemas.microsoft.com/office/powerpoint/2010/main" val="1179274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Alice heeft de factuur van de kinderopvang tijdig betaald</a:t>
            </a:r>
          </a:p>
        </p:txBody>
      </p:sp>
      <p:pic>
        <p:nvPicPr>
          <p:cNvPr id="5" name="Picture 4" descr="A computer screen shot of a computer flowchart&#10;&#10;Description automatically generated">
            <a:extLst>
              <a:ext uri="{FF2B5EF4-FFF2-40B4-BE49-F238E27FC236}">
                <a16:creationId xmlns:a16="http://schemas.microsoft.com/office/drawing/2014/main" id="{6DCB563D-8D6E-E23A-2DA3-A78DF8E92E34}"/>
              </a:ext>
            </a:extLst>
          </p:cNvPr>
          <p:cNvPicPr>
            <a:picLocks noChangeAspect="1"/>
          </p:cNvPicPr>
          <p:nvPr/>
        </p:nvPicPr>
        <p:blipFill>
          <a:blip r:embed="rId2"/>
          <a:stretch>
            <a:fillRect/>
          </a:stretch>
        </p:blipFill>
        <p:spPr>
          <a:xfrm>
            <a:off x="516658" y="-327660"/>
            <a:ext cx="8345776" cy="6149340"/>
          </a:xfrm>
          <a:prstGeom prst="rect">
            <a:avLst/>
          </a:prstGeom>
        </p:spPr>
      </p:pic>
    </p:spTree>
    <p:extLst>
      <p:ext uri="{BB962C8B-B14F-4D97-AF65-F5344CB8AC3E}">
        <p14:creationId xmlns:p14="http://schemas.microsoft.com/office/powerpoint/2010/main" val="2047686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381" name="Google Shape;381;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a:solidFill>
                  <a:srgbClr val="000000"/>
                </a:solidFill>
                <a:latin typeface="Arial"/>
                <a:ea typeface="Arial"/>
                <a:cs typeface="Arial"/>
                <a:sym typeface="Arial"/>
              </a:rPr>
              <a:t>Opname?</a:t>
            </a:r>
            <a:endParaRPr lang="nl-BE" sz="12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Alice heeft de belasting op het takelen van haar voertuig niet tijdig betaald</a:t>
            </a:r>
          </a:p>
        </p:txBody>
      </p:sp>
      <p:pic>
        <p:nvPicPr>
          <p:cNvPr id="3" name="Picture 2" descr="A screenshot of a computer&#10;&#10;Description automatically generated">
            <a:extLst>
              <a:ext uri="{FF2B5EF4-FFF2-40B4-BE49-F238E27FC236}">
                <a16:creationId xmlns:a16="http://schemas.microsoft.com/office/drawing/2014/main" id="{F6CCDBD0-4E85-6D32-AA83-825E3F0FBDC4}"/>
              </a:ext>
            </a:extLst>
          </p:cNvPr>
          <p:cNvPicPr>
            <a:picLocks noChangeAspect="1"/>
          </p:cNvPicPr>
          <p:nvPr/>
        </p:nvPicPr>
        <p:blipFill>
          <a:blip r:embed="rId2"/>
          <a:stretch>
            <a:fillRect/>
          </a:stretch>
        </p:blipFill>
        <p:spPr>
          <a:xfrm>
            <a:off x="-498635" y="528975"/>
            <a:ext cx="10091952" cy="4760355"/>
          </a:xfrm>
          <a:prstGeom prst="rect">
            <a:avLst/>
          </a:prstGeom>
        </p:spPr>
      </p:pic>
    </p:spTree>
    <p:extLst>
      <p:ext uri="{BB962C8B-B14F-4D97-AF65-F5344CB8AC3E}">
        <p14:creationId xmlns:p14="http://schemas.microsoft.com/office/powerpoint/2010/main" val="98425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Schuldvordering</a:t>
            </a:r>
          </a:p>
        </p:txBody>
      </p:sp>
      <p:sp>
        <p:nvSpPr>
          <p:cNvPr id="5" name="TextBox 4">
            <a:extLst>
              <a:ext uri="{FF2B5EF4-FFF2-40B4-BE49-F238E27FC236}">
                <a16:creationId xmlns:a16="http://schemas.microsoft.com/office/drawing/2014/main" id="{0DC0AF18-9ED1-B0DD-A92D-C0921BAEF8BD}"/>
              </a:ext>
            </a:extLst>
          </p:cNvPr>
          <p:cNvSpPr txBox="1"/>
          <p:nvPr/>
        </p:nvSpPr>
        <p:spPr>
          <a:xfrm>
            <a:off x="377190" y="428000"/>
            <a:ext cx="7138035" cy="738664"/>
          </a:xfrm>
          <a:prstGeom prst="rect">
            <a:avLst/>
          </a:prstGeom>
          <a:noFill/>
        </p:spPr>
        <p:txBody>
          <a:bodyPr wrap="square">
            <a:spAutoFit/>
          </a:bodyPr>
          <a:lstStyle/>
          <a:p>
            <a:endParaRPr lang="en-US">
              <a:hlinkClick r:id="rId2"/>
            </a:endParaRPr>
          </a:p>
          <a:p>
            <a:r>
              <a:rPr lang="en-US">
                <a:hlinkClick r:id="rId2"/>
              </a:rPr>
              <a:t>https://test.data.vlaanderen.be/doc/applicatieprofiel/schuldbeheer/#Schuldvordering</a:t>
            </a:r>
            <a:endParaRPr lang="en-US"/>
          </a:p>
          <a:p>
            <a:endParaRPr lang="en-US"/>
          </a:p>
        </p:txBody>
      </p:sp>
      <p:pic>
        <p:nvPicPr>
          <p:cNvPr id="7" name="Picture 6">
            <a:extLst>
              <a:ext uri="{FF2B5EF4-FFF2-40B4-BE49-F238E27FC236}">
                <a16:creationId xmlns:a16="http://schemas.microsoft.com/office/drawing/2014/main" id="{A651B995-5051-0F29-6471-5A8AD29742D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radius="0"/>
                    </a14:imgEffect>
                  </a14:imgLayer>
                </a14:imgProps>
              </a:ext>
            </a:extLst>
          </a:blip>
          <a:srcRect b="56716"/>
          <a:stretch/>
        </p:blipFill>
        <p:spPr>
          <a:xfrm>
            <a:off x="377190" y="1294120"/>
            <a:ext cx="7100289" cy="342138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Tree>
    <p:extLst>
      <p:ext uri="{BB962C8B-B14F-4D97-AF65-F5344CB8AC3E}">
        <p14:creationId xmlns:p14="http://schemas.microsoft.com/office/powerpoint/2010/main" val="1265115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Schuldvordering</a:t>
            </a:r>
          </a:p>
        </p:txBody>
      </p:sp>
      <p:sp>
        <p:nvSpPr>
          <p:cNvPr id="5" name="TextBox 4">
            <a:extLst>
              <a:ext uri="{FF2B5EF4-FFF2-40B4-BE49-F238E27FC236}">
                <a16:creationId xmlns:a16="http://schemas.microsoft.com/office/drawing/2014/main" id="{0DC0AF18-9ED1-B0DD-A92D-C0921BAEF8BD}"/>
              </a:ext>
            </a:extLst>
          </p:cNvPr>
          <p:cNvSpPr txBox="1"/>
          <p:nvPr/>
        </p:nvSpPr>
        <p:spPr>
          <a:xfrm>
            <a:off x="377190" y="428000"/>
            <a:ext cx="7138035" cy="738664"/>
          </a:xfrm>
          <a:prstGeom prst="rect">
            <a:avLst/>
          </a:prstGeom>
          <a:noFill/>
        </p:spPr>
        <p:txBody>
          <a:bodyPr wrap="square">
            <a:spAutoFit/>
          </a:bodyPr>
          <a:lstStyle/>
          <a:p>
            <a:endParaRPr lang="en-US">
              <a:hlinkClick r:id="rId2"/>
            </a:endParaRPr>
          </a:p>
          <a:p>
            <a:r>
              <a:rPr lang="en-US">
                <a:hlinkClick r:id="rId2"/>
              </a:rPr>
              <a:t>https://test.data.vlaanderen.be/doc/applicatieprofiel/schuldbeheer/#Schuldvordering</a:t>
            </a:r>
            <a:endParaRPr lang="en-US"/>
          </a:p>
          <a:p>
            <a:endParaRPr lang="en-US"/>
          </a:p>
        </p:txBody>
      </p:sp>
      <p:pic>
        <p:nvPicPr>
          <p:cNvPr id="7" name="Picture 6">
            <a:extLst>
              <a:ext uri="{FF2B5EF4-FFF2-40B4-BE49-F238E27FC236}">
                <a16:creationId xmlns:a16="http://schemas.microsoft.com/office/drawing/2014/main" id="{A651B995-5051-0F29-6471-5A8AD29742D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artisticBlur radius="0"/>
                    </a14:imgEffect>
                  </a14:imgLayer>
                </a14:imgProps>
              </a:ext>
            </a:extLst>
          </a:blip>
          <a:srcRect b="58435"/>
          <a:stretch/>
        </p:blipFill>
        <p:spPr>
          <a:xfrm>
            <a:off x="377190" y="1294120"/>
            <a:ext cx="7100289" cy="3285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2" name="Speech Bubble: Rectangle with Corners Rounded 1">
            <a:extLst>
              <a:ext uri="{FF2B5EF4-FFF2-40B4-BE49-F238E27FC236}">
                <a16:creationId xmlns:a16="http://schemas.microsoft.com/office/drawing/2014/main" id="{A5CDE21B-6EC9-1E7E-6B2B-B2D94804FC28}"/>
              </a:ext>
            </a:extLst>
          </p:cNvPr>
          <p:cNvSpPr/>
          <p:nvPr/>
        </p:nvSpPr>
        <p:spPr>
          <a:xfrm>
            <a:off x="3521160" y="1342394"/>
            <a:ext cx="4415070" cy="738300"/>
          </a:xfrm>
          <a:prstGeom prst="wedgeRoundRectCallout">
            <a:avLst>
              <a:gd name="adj1" fmla="val -38284"/>
              <a:gd name="adj2" fmla="val -9665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We </a:t>
            </a:r>
            <a:r>
              <a:rPr lang="en-US" err="1"/>
              <a:t>overlopen</a:t>
            </a:r>
            <a:r>
              <a:rPr lang="en-US"/>
              <a:t> alle </a:t>
            </a:r>
            <a:r>
              <a:rPr lang="en-US" err="1"/>
              <a:t>definities</a:t>
            </a:r>
            <a:r>
              <a:rPr lang="en-US"/>
              <a:t> </a:t>
            </a:r>
            <a:r>
              <a:rPr lang="en-US" err="1"/>
              <a:t>en</a:t>
            </a:r>
            <a:r>
              <a:rPr lang="en-US"/>
              <a:t> </a:t>
            </a:r>
            <a:r>
              <a:rPr lang="en-US" err="1"/>
              <a:t>kardinaliteiten</a:t>
            </a:r>
            <a:r>
              <a:rPr lang="en-US"/>
              <a:t> via het </a:t>
            </a:r>
            <a:r>
              <a:rPr lang="en-US" err="1"/>
              <a:t>applicatieprofiel</a:t>
            </a:r>
            <a:r>
              <a:rPr lang="en-US"/>
              <a:t> </a:t>
            </a:r>
            <a:r>
              <a:rPr lang="en-US" err="1"/>
              <a:t>dat</a:t>
            </a:r>
            <a:r>
              <a:rPr lang="en-US"/>
              <a:t> online </a:t>
            </a:r>
            <a:r>
              <a:rPr lang="en-US" err="1"/>
              <a:t>beschikbaar</a:t>
            </a:r>
            <a:r>
              <a:rPr lang="en-US"/>
              <a:t> is  </a:t>
            </a:r>
          </a:p>
        </p:txBody>
      </p:sp>
    </p:spTree>
    <p:extLst>
      <p:ext uri="{BB962C8B-B14F-4D97-AF65-F5344CB8AC3E}">
        <p14:creationId xmlns:p14="http://schemas.microsoft.com/office/powerpoint/2010/main" val="2146415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Mural - Schuldvordering</a:t>
            </a:r>
            <a:endParaRPr lang="nl-BE" sz="1200" b="0" i="0" u="none" strike="noStrike" cap="none">
              <a:solidFill>
                <a:srgbClr val="000000"/>
              </a:solidFill>
              <a:latin typeface="Arial"/>
              <a:ea typeface="Arial"/>
              <a:cs typeface="Arial"/>
              <a:sym typeface="Arial"/>
            </a:endParaRPr>
          </a:p>
        </p:txBody>
      </p:sp>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569527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schuld&#10;&#10;Description automatically generated">
            <a:extLst>
              <a:ext uri="{FF2B5EF4-FFF2-40B4-BE49-F238E27FC236}">
                <a16:creationId xmlns:a16="http://schemas.microsoft.com/office/drawing/2014/main" id="{3B504395-387C-C3F8-AF01-82CC77E3B12A}"/>
              </a:ext>
            </a:extLst>
          </p:cNvPr>
          <p:cNvPicPr>
            <a:picLocks noChangeAspect="1"/>
          </p:cNvPicPr>
          <p:nvPr/>
        </p:nvPicPr>
        <p:blipFill>
          <a:blip r:embed="rId2"/>
          <a:stretch>
            <a:fillRect/>
          </a:stretch>
        </p:blipFill>
        <p:spPr>
          <a:xfrm>
            <a:off x="1032510" y="480060"/>
            <a:ext cx="7078980" cy="4663440"/>
          </a:xfrm>
          <a:prstGeom prst="rect">
            <a:avLst/>
          </a:prstGeom>
        </p:spPr>
      </p:pic>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Persoon achter de schuld</a:t>
            </a:r>
          </a:p>
        </p:txBody>
      </p:sp>
    </p:spTree>
    <p:extLst>
      <p:ext uri="{BB962C8B-B14F-4D97-AF65-F5344CB8AC3E}">
        <p14:creationId xmlns:p14="http://schemas.microsoft.com/office/powerpoint/2010/main" val="3479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schuld&#10;&#10;Description automatically generated">
            <a:extLst>
              <a:ext uri="{FF2B5EF4-FFF2-40B4-BE49-F238E27FC236}">
                <a16:creationId xmlns:a16="http://schemas.microsoft.com/office/drawing/2014/main" id="{3B504395-387C-C3F8-AF01-82CC77E3B12A}"/>
              </a:ext>
            </a:extLst>
          </p:cNvPr>
          <p:cNvPicPr>
            <a:picLocks noChangeAspect="1"/>
          </p:cNvPicPr>
          <p:nvPr/>
        </p:nvPicPr>
        <p:blipFill>
          <a:blip r:embed="rId2"/>
          <a:stretch>
            <a:fillRect/>
          </a:stretch>
        </p:blipFill>
        <p:spPr>
          <a:xfrm>
            <a:off x="1032510" y="480060"/>
            <a:ext cx="7078980" cy="4663440"/>
          </a:xfrm>
          <a:prstGeom prst="rect">
            <a:avLst/>
          </a:prstGeom>
        </p:spPr>
      </p:pic>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Persoon achter de schuld</a:t>
            </a:r>
          </a:p>
        </p:txBody>
      </p:sp>
      <p:sp>
        <p:nvSpPr>
          <p:cNvPr id="2" name="Speech Bubble: Rectangle with Corners Rounded 1">
            <a:extLst>
              <a:ext uri="{FF2B5EF4-FFF2-40B4-BE49-F238E27FC236}">
                <a16:creationId xmlns:a16="http://schemas.microsoft.com/office/drawing/2014/main" id="{C0F7C5F0-781F-EB40-AE94-88B1E221C090}"/>
              </a:ext>
            </a:extLst>
          </p:cNvPr>
          <p:cNvSpPr/>
          <p:nvPr/>
        </p:nvSpPr>
        <p:spPr>
          <a:xfrm>
            <a:off x="5619750" y="2468880"/>
            <a:ext cx="3147060" cy="1238250"/>
          </a:xfrm>
          <a:prstGeom prst="wedgeRoundRectCallout">
            <a:avLst>
              <a:gd name="adj1" fmla="val -77007"/>
              <a:gd name="adj2" fmla="val 63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Hebben we de </a:t>
            </a:r>
            <a:r>
              <a:rPr lang="en-US" err="1"/>
              <a:t>modellering</a:t>
            </a:r>
            <a:r>
              <a:rPr lang="en-US"/>
              <a:t> van social </a:t>
            </a:r>
            <a:r>
              <a:rPr lang="en-US" err="1"/>
              <a:t>statuut</a:t>
            </a:r>
            <a:r>
              <a:rPr lang="en-US"/>
              <a:t>, </a:t>
            </a:r>
            <a:r>
              <a:rPr lang="en-US" err="1"/>
              <a:t>juridisch</a:t>
            </a:r>
            <a:r>
              <a:rPr lang="en-US"/>
              <a:t> </a:t>
            </a:r>
            <a:r>
              <a:rPr lang="en-US" err="1"/>
              <a:t>statuut</a:t>
            </a:r>
            <a:r>
              <a:rPr lang="en-US"/>
              <a:t>, </a:t>
            </a:r>
            <a:r>
              <a:rPr lang="en-US" err="1"/>
              <a:t>inkomst</a:t>
            </a:r>
            <a:r>
              <a:rPr lang="en-US"/>
              <a:t> </a:t>
            </a:r>
            <a:r>
              <a:rPr lang="en-US" err="1"/>
              <a:t>en</a:t>
            </a:r>
            <a:r>
              <a:rPr lang="en-US"/>
              <a:t> </a:t>
            </a:r>
            <a:r>
              <a:rPr lang="en-US" err="1"/>
              <a:t>krediet</a:t>
            </a:r>
            <a:r>
              <a:rPr lang="en-US"/>
              <a:t> nodig om de </a:t>
            </a:r>
            <a:r>
              <a:rPr lang="en-US" err="1"/>
              <a:t>doelstellingen</a:t>
            </a:r>
            <a:r>
              <a:rPr lang="en-US"/>
              <a:t> van dit </a:t>
            </a:r>
            <a:r>
              <a:rPr lang="en-US" err="1"/>
              <a:t>traject</a:t>
            </a:r>
            <a:r>
              <a:rPr lang="en-US"/>
              <a:t> </a:t>
            </a:r>
            <a:r>
              <a:rPr lang="en-US" err="1"/>
              <a:t>te</a:t>
            </a:r>
            <a:r>
              <a:rPr lang="en-US"/>
              <a:t> </a:t>
            </a:r>
            <a:r>
              <a:rPr lang="en-US" err="1"/>
              <a:t>realiseren</a:t>
            </a:r>
            <a:r>
              <a:rPr lang="en-US"/>
              <a:t>?</a:t>
            </a:r>
          </a:p>
        </p:txBody>
      </p:sp>
    </p:spTree>
    <p:extLst>
      <p:ext uri="{BB962C8B-B14F-4D97-AF65-F5344CB8AC3E}">
        <p14:creationId xmlns:p14="http://schemas.microsoft.com/office/powerpoint/2010/main" val="625012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diagram&#10;&#10;Description automatically generated">
            <a:extLst>
              <a:ext uri="{FF2B5EF4-FFF2-40B4-BE49-F238E27FC236}">
                <a16:creationId xmlns:a16="http://schemas.microsoft.com/office/drawing/2014/main" id="{BC00B5A7-85D9-759A-ED5E-5F6800DEA99A}"/>
              </a:ext>
            </a:extLst>
          </p:cNvPr>
          <p:cNvPicPr>
            <a:picLocks noChangeAspect="1"/>
          </p:cNvPicPr>
          <p:nvPr/>
        </p:nvPicPr>
        <p:blipFill>
          <a:blip r:embed="rId2"/>
          <a:stretch>
            <a:fillRect/>
          </a:stretch>
        </p:blipFill>
        <p:spPr>
          <a:xfrm>
            <a:off x="-614471" y="0"/>
            <a:ext cx="9647770" cy="5631180"/>
          </a:xfrm>
          <a:prstGeom prst="rect">
            <a:avLst/>
          </a:prstGeom>
        </p:spPr>
      </p:pic>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Bob wordt door Stad Leuven beschouwd als een vermogend persoon</a:t>
            </a:r>
          </a:p>
        </p:txBody>
      </p:sp>
    </p:spTree>
    <p:extLst>
      <p:ext uri="{BB962C8B-B14F-4D97-AF65-F5344CB8AC3E}">
        <p14:creationId xmlns:p14="http://schemas.microsoft.com/office/powerpoint/2010/main" val="4010798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Description automatically generated">
            <a:extLst>
              <a:ext uri="{FF2B5EF4-FFF2-40B4-BE49-F238E27FC236}">
                <a16:creationId xmlns:a16="http://schemas.microsoft.com/office/drawing/2014/main" id="{9F49681E-2C5D-622E-777A-C03E792E93F3}"/>
              </a:ext>
            </a:extLst>
          </p:cNvPr>
          <p:cNvPicPr>
            <a:picLocks noChangeAspect="1"/>
          </p:cNvPicPr>
          <p:nvPr/>
        </p:nvPicPr>
        <p:blipFill>
          <a:blip r:embed="rId2"/>
          <a:stretch>
            <a:fillRect/>
          </a:stretch>
        </p:blipFill>
        <p:spPr>
          <a:xfrm>
            <a:off x="-906448" y="456516"/>
            <a:ext cx="10397290" cy="5025417"/>
          </a:xfrm>
          <a:prstGeom prst="rect">
            <a:avLst/>
          </a:prstGeom>
        </p:spPr>
      </p:pic>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Stad Gent beschouwt Alice als een persoon met geringe afbetaalmogelijkheid</a:t>
            </a:r>
          </a:p>
        </p:txBody>
      </p:sp>
    </p:spTree>
    <p:extLst>
      <p:ext uri="{BB962C8B-B14F-4D97-AF65-F5344CB8AC3E}">
        <p14:creationId xmlns:p14="http://schemas.microsoft.com/office/powerpoint/2010/main" val="375333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438150" y="1519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Persoon achter de schuld</a:t>
            </a:r>
          </a:p>
        </p:txBody>
      </p:sp>
      <p:sp>
        <p:nvSpPr>
          <p:cNvPr id="5" name="TextBox 4">
            <a:extLst>
              <a:ext uri="{FF2B5EF4-FFF2-40B4-BE49-F238E27FC236}">
                <a16:creationId xmlns:a16="http://schemas.microsoft.com/office/drawing/2014/main" id="{0DC0AF18-9ED1-B0DD-A92D-C0921BAEF8BD}"/>
              </a:ext>
            </a:extLst>
          </p:cNvPr>
          <p:cNvSpPr txBox="1"/>
          <p:nvPr/>
        </p:nvSpPr>
        <p:spPr>
          <a:xfrm>
            <a:off x="377190" y="428000"/>
            <a:ext cx="7138035" cy="738664"/>
          </a:xfrm>
          <a:prstGeom prst="rect">
            <a:avLst/>
          </a:prstGeom>
          <a:noFill/>
        </p:spPr>
        <p:txBody>
          <a:bodyPr wrap="square">
            <a:spAutoFit/>
          </a:bodyPr>
          <a:lstStyle/>
          <a:p>
            <a:endParaRPr lang="en-US">
              <a:hlinkClick r:id="rId2"/>
            </a:endParaRPr>
          </a:p>
          <a:p>
            <a:r>
              <a:rPr lang="en-US">
                <a:hlinkClick r:id="rId3"/>
              </a:rPr>
              <a:t>https://test.data.vlaanderen.be/doc/applicatieprofiel/schuldbeheer/#FinancieelProfiel</a:t>
            </a:r>
            <a:endParaRPr lang="en-US"/>
          </a:p>
          <a:p>
            <a:endParaRPr lang="en-US"/>
          </a:p>
        </p:txBody>
      </p:sp>
      <p:pic>
        <p:nvPicPr>
          <p:cNvPr id="3" name="Picture 2">
            <a:extLst>
              <a:ext uri="{FF2B5EF4-FFF2-40B4-BE49-F238E27FC236}">
                <a16:creationId xmlns:a16="http://schemas.microsoft.com/office/drawing/2014/main" id="{6881B620-21EE-7279-4CFD-E1E49557B6E4}"/>
              </a:ext>
            </a:extLst>
          </p:cNvPr>
          <p:cNvPicPr>
            <a:picLocks noChangeAspect="1"/>
          </p:cNvPicPr>
          <p:nvPr/>
        </p:nvPicPr>
        <p:blipFill>
          <a:blip r:embed="rId4"/>
          <a:stretch>
            <a:fillRect/>
          </a:stretch>
        </p:blipFill>
        <p:spPr>
          <a:xfrm>
            <a:off x="1009153" y="1700091"/>
            <a:ext cx="7125694" cy="1743318"/>
          </a:xfrm>
          <a:prstGeom prst="rect">
            <a:avLst/>
          </a:prstGeom>
        </p:spPr>
      </p:pic>
    </p:spTree>
    <p:extLst>
      <p:ext uri="{BB962C8B-B14F-4D97-AF65-F5344CB8AC3E}">
        <p14:creationId xmlns:p14="http://schemas.microsoft.com/office/powerpoint/2010/main" val="3127577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Persoon achter de schuld</a:t>
            </a:r>
          </a:p>
        </p:txBody>
      </p:sp>
      <p:sp>
        <p:nvSpPr>
          <p:cNvPr id="5" name="TextBox 4">
            <a:extLst>
              <a:ext uri="{FF2B5EF4-FFF2-40B4-BE49-F238E27FC236}">
                <a16:creationId xmlns:a16="http://schemas.microsoft.com/office/drawing/2014/main" id="{0DC0AF18-9ED1-B0DD-A92D-C0921BAEF8BD}"/>
              </a:ext>
            </a:extLst>
          </p:cNvPr>
          <p:cNvSpPr txBox="1"/>
          <p:nvPr/>
        </p:nvSpPr>
        <p:spPr>
          <a:xfrm>
            <a:off x="377190" y="428000"/>
            <a:ext cx="7138035" cy="738664"/>
          </a:xfrm>
          <a:prstGeom prst="rect">
            <a:avLst/>
          </a:prstGeom>
          <a:noFill/>
        </p:spPr>
        <p:txBody>
          <a:bodyPr wrap="square">
            <a:spAutoFit/>
          </a:bodyPr>
          <a:lstStyle/>
          <a:p>
            <a:endParaRPr lang="en-US">
              <a:hlinkClick r:id="rId2"/>
            </a:endParaRPr>
          </a:p>
          <a:p>
            <a:r>
              <a:rPr lang="en-US">
                <a:hlinkClick r:id="rId3"/>
              </a:rPr>
              <a:t>https://test.data.vlaanderen.be/doc/applicatieprofiel/schuldbeheer/#FinancieelProfiel</a:t>
            </a:r>
            <a:endParaRPr lang="en-US"/>
          </a:p>
          <a:p>
            <a:endParaRPr lang="en-US"/>
          </a:p>
        </p:txBody>
      </p:sp>
      <p:pic>
        <p:nvPicPr>
          <p:cNvPr id="3" name="Picture 2">
            <a:extLst>
              <a:ext uri="{FF2B5EF4-FFF2-40B4-BE49-F238E27FC236}">
                <a16:creationId xmlns:a16="http://schemas.microsoft.com/office/drawing/2014/main" id="{6881B620-21EE-7279-4CFD-E1E49557B6E4}"/>
              </a:ext>
            </a:extLst>
          </p:cNvPr>
          <p:cNvPicPr>
            <a:picLocks noChangeAspect="1"/>
          </p:cNvPicPr>
          <p:nvPr/>
        </p:nvPicPr>
        <p:blipFill>
          <a:blip r:embed="rId4"/>
          <a:stretch>
            <a:fillRect/>
          </a:stretch>
        </p:blipFill>
        <p:spPr>
          <a:xfrm>
            <a:off x="1009153" y="1700091"/>
            <a:ext cx="7125694" cy="1743318"/>
          </a:xfrm>
          <a:prstGeom prst="rect">
            <a:avLst/>
          </a:prstGeom>
        </p:spPr>
      </p:pic>
      <p:sp>
        <p:nvSpPr>
          <p:cNvPr id="2" name="Speech Bubble: Rectangle with Corners Rounded 1">
            <a:extLst>
              <a:ext uri="{FF2B5EF4-FFF2-40B4-BE49-F238E27FC236}">
                <a16:creationId xmlns:a16="http://schemas.microsoft.com/office/drawing/2014/main" id="{A5CDE21B-6EC9-1E7E-6B2B-B2D94804FC28}"/>
              </a:ext>
            </a:extLst>
          </p:cNvPr>
          <p:cNvSpPr/>
          <p:nvPr/>
        </p:nvSpPr>
        <p:spPr>
          <a:xfrm>
            <a:off x="3521160" y="1342394"/>
            <a:ext cx="4415070" cy="738300"/>
          </a:xfrm>
          <a:prstGeom prst="wedgeRoundRectCallout">
            <a:avLst>
              <a:gd name="adj1" fmla="val -38284"/>
              <a:gd name="adj2" fmla="val -9665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We </a:t>
            </a:r>
            <a:r>
              <a:rPr lang="en-US" err="1"/>
              <a:t>overlopen</a:t>
            </a:r>
            <a:r>
              <a:rPr lang="en-US"/>
              <a:t> alle </a:t>
            </a:r>
            <a:r>
              <a:rPr lang="en-US" err="1"/>
              <a:t>definities</a:t>
            </a:r>
            <a:r>
              <a:rPr lang="en-US"/>
              <a:t> </a:t>
            </a:r>
            <a:r>
              <a:rPr lang="en-US" err="1"/>
              <a:t>en</a:t>
            </a:r>
            <a:r>
              <a:rPr lang="en-US"/>
              <a:t> </a:t>
            </a:r>
            <a:r>
              <a:rPr lang="en-US" err="1"/>
              <a:t>kardinaliteiten</a:t>
            </a:r>
            <a:r>
              <a:rPr lang="en-US"/>
              <a:t> via het </a:t>
            </a:r>
            <a:r>
              <a:rPr lang="en-US" err="1"/>
              <a:t>applicatieprofiel</a:t>
            </a:r>
            <a:r>
              <a:rPr lang="en-US"/>
              <a:t> </a:t>
            </a:r>
            <a:r>
              <a:rPr lang="en-US" err="1"/>
              <a:t>dat</a:t>
            </a:r>
            <a:r>
              <a:rPr lang="en-US"/>
              <a:t> online </a:t>
            </a:r>
            <a:r>
              <a:rPr lang="en-US" err="1"/>
              <a:t>beschikbaar</a:t>
            </a:r>
            <a:r>
              <a:rPr lang="en-US"/>
              <a:t> is  </a:t>
            </a:r>
          </a:p>
        </p:txBody>
      </p:sp>
    </p:spTree>
    <p:extLst>
      <p:ext uri="{BB962C8B-B14F-4D97-AF65-F5344CB8AC3E}">
        <p14:creationId xmlns:p14="http://schemas.microsoft.com/office/powerpoint/2010/main" val="2227666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a:solidFill>
                  <a:srgbClr val="000000"/>
                </a:solidFill>
                <a:latin typeface="Arial"/>
                <a:ea typeface="Arial"/>
                <a:cs typeface="Arial"/>
                <a:sym typeface="Arial"/>
              </a:rPr>
              <a:t>Doel van vandaag</a:t>
            </a:r>
          </a:p>
        </p:txBody>
      </p:sp>
      <p:sp>
        <p:nvSpPr>
          <p:cNvPr id="387" name="Google Shape;387;gfa30ed6e57_0_510"/>
          <p:cNvSpPr/>
          <p:nvPr/>
        </p:nvSpPr>
        <p:spPr>
          <a:xfrm>
            <a:off x="684100" y="1162551"/>
            <a:ext cx="7766942"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1500" b="1" err="1">
                <a:solidFill>
                  <a:schemeClr val="dk1"/>
                </a:solidFill>
              </a:rPr>
              <a:t>Voorstelling</a:t>
            </a:r>
            <a:r>
              <a:rPr lang="en-GB" sz="1500" b="1">
                <a:solidFill>
                  <a:schemeClr val="dk1"/>
                </a:solidFill>
              </a:rPr>
              <a:t> </a:t>
            </a:r>
            <a:r>
              <a:rPr lang="en-GB" sz="1500" b="1" err="1">
                <a:solidFill>
                  <a:schemeClr val="dk1"/>
                </a:solidFill>
              </a:rPr>
              <a:t>en</a:t>
            </a:r>
            <a:r>
              <a:rPr lang="en-GB" sz="1500" b="1">
                <a:solidFill>
                  <a:schemeClr val="dk1"/>
                </a:solidFill>
              </a:rPr>
              <a:t> </a:t>
            </a:r>
            <a:r>
              <a:rPr lang="en-GB" sz="1500" b="1" err="1">
                <a:solidFill>
                  <a:schemeClr val="dk1"/>
                </a:solidFill>
              </a:rPr>
              <a:t>finaliseren</a:t>
            </a:r>
            <a:r>
              <a:rPr lang="en-GB" sz="1500" b="1">
                <a:solidFill>
                  <a:schemeClr val="dk1"/>
                </a:solidFill>
              </a:rPr>
              <a:t> van het </a:t>
            </a:r>
            <a:r>
              <a:rPr lang="en-GB" sz="1500" b="1" err="1">
                <a:solidFill>
                  <a:schemeClr val="dk1"/>
                </a:solidFill>
              </a:rPr>
              <a:t>datamodel</a:t>
            </a: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Samenvatting tweede thematische werkgroep</a:t>
            </a:r>
          </a:p>
        </p:txBody>
      </p:sp>
      <p:sp>
        <p:nvSpPr>
          <p:cNvPr id="389" name="Google Shape;389;gfa30ed6e57_0_510"/>
          <p:cNvSpPr/>
          <p:nvPr/>
        </p:nvSpPr>
        <p:spPr>
          <a:xfrm>
            <a:off x="6342378" y="3323125"/>
            <a:ext cx="1966844" cy="1169700"/>
          </a:xfrm>
          <a:prstGeom prst="rect">
            <a:avLst/>
          </a:prstGeom>
          <a:noFill/>
          <a:ln>
            <a:noFill/>
          </a:ln>
        </p:spPr>
        <p:txBody>
          <a:bodyPr spcFirstLastPara="1" wrap="square" lIns="91425" tIns="45700" rIns="91425" bIns="45700" anchor="t" anchorCtr="0">
            <a:noAutofit/>
          </a:bodyPr>
          <a:lstStyle/>
          <a:p>
            <a:pPr algn="ctr"/>
            <a:r>
              <a:rPr lang="nl-BE" b="1" dirty="0">
                <a:solidFill>
                  <a:srgbClr val="373636"/>
                </a:solidFill>
              </a:rPr>
              <a:t>Discussie finaal datamodel</a:t>
            </a:r>
            <a:endParaRPr lang="en-US" dirty="0"/>
          </a:p>
        </p:txBody>
      </p:sp>
      <p:grpSp>
        <p:nvGrpSpPr>
          <p:cNvPr id="390" name="Google Shape;390;gfa30ed6e57_0_510"/>
          <p:cNvGrpSpPr/>
          <p:nvPr/>
        </p:nvGrpSpPr>
        <p:grpSpPr>
          <a:xfrm>
            <a:off x="1575102" y="2735872"/>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440465" y="3323125"/>
            <a:ext cx="2276694" cy="1169700"/>
          </a:xfrm>
          <a:prstGeom prst="rect">
            <a:avLst/>
          </a:prstGeom>
          <a:noFill/>
          <a:ln>
            <a:noFill/>
          </a:ln>
        </p:spPr>
        <p:txBody>
          <a:bodyPr spcFirstLastPara="1" wrap="square" lIns="91425" tIns="45700" rIns="91425" bIns="45700" anchor="t" anchorCtr="0">
            <a:noAutofit/>
          </a:bodyPr>
          <a:lstStyle/>
          <a:p>
            <a:pPr algn="ctr"/>
            <a:r>
              <a:rPr lang="nl-BE" b="1" dirty="0">
                <a:solidFill>
                  <a:srgbClr val="373636"/>
                </a:solidFill>
              </a:rPr>
              <a:t>Presentatie </a:t>
            </a:r>
            <a:r>
              <a:rPr lang="en-GB" b="1" dirty="0" err="1">
                <a:solidFill>
                  <a:srgbClr val="373636"/>
                </a:solidFill>
              </a:rPr>
              <a:t>aanpassingen</a:t>
            </a:r>
            <a:r>
              <a:rPr lang="en-GB" b="1" dirty="0">
                <a:solidFill>
                  <a:srgbClr val="373636"/>
                </a:solidFill>
              </a:rPr>
              <a:t> model </a:t>
            </a:r>
          </a:p>
        </p:txBody>
      </p:sp>
      <p:sp>
        <p:nvSpPr>
          <p:cNvPr id="399" name="Google Shape;399;gfa30ed6e57_0_510"/>
          <p:cNvSpPr/>
          <p:nvPr/>
        </p:nvSpPr>
        <p:spPr>
          <a:xfrm>
            <a:off x="4320071" y="273587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Mural – Persoon achter de schuld</a:t>
            </a:r>
            <a:endParaRPr lang="nl-BE" sz="1200" b="0" i="0" u="none" strike="noStrike" cap="none">
              <a:solidFill>
                <a:srgbClr val="000000"/>
              </a:solidFill>
              <a:latin typeface="Arial"/>
              <a:ea typeface="Arial"/>
              <a:cs typeface="Arial"/>
              <a:sym typeface="Arial"/>
            </a:endParaRPr>
          </a:p>
        </p:txBody>
      </p:sp>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592783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Afbetalingsplan</a:t>
            </a:r>
          </a:p>
        </p:txBody>
      </p:sp>
      <p:pic>
        <p:nvPicPr>
          <p:cNvPr id="5" name="Picture 4" descr="A screenshot of a computer&#10;&#10;Description automatically generated">
            <a:extLst>
              <a:ext uri="{FF2B5EF4-FFF2-40B4-BE49-F238E27FC236}">
                <a16:creationId xmlns:a16="http://schemas.microsoft.com/office/drawing/2014/main" id="{7FF5EB0F-411C-BBF3-0F67-D5C4715E79DB}"/>
              </a:ext>
            </a:extLst>
          </p:cNvPr>
          <p:cNvPicPr>
            <a:picLocks noChangeAspect="1"/>
          </p:cNvPicPr>
          <p:nvPr/>
        </p:nvPicPr>
        <p:blipFill>
          <a:blip r:embed="rId2"/>
          <a:stretch>
            <a:fillRect/>
          </a:stretch>
        </p:blipFill>
        <p:spPr>
          <a:xfrm>
            <a:off x="758190" y="1104900"/>
            <a:ext cx="7627620" cy="3726180"/>
          </a:xfrm>
          <a:prstGeom prst="rect">
            <a:avLst/>
          </a:prstGeom>
        </p:spPr>
      </p:pic>
    </p:spTree>
    <p:extLst>
      <p:ext uri="{BB962C8B-B14F-4D97-AF65-F5344CB8AC3E}">
        <p14:creationId xmlns:p14="http://schemas.microsoft.com/office/powerpoint/2010/main" val="290328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a:t>Alice heeft een afbetalingsplan van Stad Gent aanvaard</a:t>
            </a:r>
            <a:endParaRPr lang="nl-BE" sz="3000" b="1" i="0" u="none" strike="noStrike" cap="none">
              <a:solidFill>
                <a:srgbClr val="000000"/>
              </a:solidFill>
              <a:latin typeface="Arial"/>
              <a:ea typeface="Arial"/>
              <a:cs typeface="Arial"/>
              <a:sym typeface="Arial"/>
            </a:endParaRPr>
          </a:p>
        </p:txBody>
      </p:sp>
      <p:pic>
        <p:nvPicPr>
          <p:cNvPr id="3" name="Picture 2" descr="A screenshot of a computer screen&#10;&#10;Description automatically generated">
            <a:extLst>
              <a:ext uri="{FF2B5EF4-FFF2-40B4-BE49-F238E27FC236}">
                <a16:creationId xmlns:a16="http://schemas.microsoft.com/office/drawing/2014/main" id="{C83CCE28-CE06-574E-37D8-E26879EA528B}"/>
              </a:ext>
            </a:extLst>
          </p:cNvPr>
          <p:cNvPicPr>
            <a:picLocks noChangeAspect="1"/>
          </p:cNvPicPr>
          <p:nvPr/>
        </p:nvPicPr>
        <p:blipFill>
          <a:blip r:embed="rId2"/>
          <a:stretch>
            <a:fillRect/>
          </a:stretch>
        </p:blipFill>
        <p:spPr>
          <a:xfrm>
            <a:off x="-346841" y="479222"/>
            <a:ext cx="10154104" cy="3960609"/>
          </a:xfrm>
          <a:prstGeom prst="rect">
            <a:avLst/>
          </a:prstGeom>
        </p:spPr>
      </p:pic>
    </p:spTree>
    <p:extLst>
      <p:ext uri="{BB962C8B-B14F-4D97-AF65-F5344CB8AC3E}">
        <p14:creationId xmlns:p14="http://schemas.microsoft.com/office/powerpoint/2010/main" val="4135682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Alice heeft een eerste afbetaling gedaan in het kader van dit afbetalingsplan</a:t>
            </a:r>
          </a:p>
        </p:txBody>
      </p:sp>
      <p:pic>
        <p:nvPicPr>
          <p:cNvPr id="7" name="Picture 6" descr="A screenshot of a computer screen&#10;&#10;Description automatically generated">
            <a:extLst>
              <a:ext uri="{FF2B5EF4-FFF2-40B4-BE49-F238E27FC236}">
                <a16:creationId xmlns:a16="http://schemas.microsoft.com/office/drawing/2014/main" id="{ABDDFF55-13C4-FD2A-DA3D-02A1B59D7352}"/>
              </a:ext>
            </a:extLst>
          </p:cNvPr>
          <p:cNvPicPr>
            <a:picLocks noChangeAspect="1"/>
          </p:cNvPicPr>
          <p:nvPr/>
        </p:nvPicPr>
        <p:blipFill>
          <a:blip r:embed="rId2"/>
          <a:stretch>
            <a:fillRect/>
          </a:stretch>
        </p:blipFill>
        <p:spPr>
          <a:xfrm>
            <a:off x="1909374" y="0"/>
            <a:ext cx="6762186" cy="6144530"/>
          </a:xfrm>
          <a:prstGeom prst="rect">
            <a:avLst/>
          </a:prstGeom>
        </p:spPr>
      </p:pic>
    </p:spTree>
    <p:extLst>
      <p:ext uri="{BB962C8B-B14F-4D97-AF65-F5344CB8AC3E}">
        <p14:creationId xmlns:p14="http://schemas.microsoft.com/office/powerpoint/2010/main" val="627999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Afbetalingsplan</a:t>
            </a:r>
          </a:p>
        </p:txBody>
      </p:sp>
      <p:sp>
        <p:nvSpPr>
          <p:cNvPr id="5" name="TextBox 4">
            <a:extLst>
              <a:ext uri="{FF2B5EF4-FFF2-40B4-BE49-F238E27FC236}">
                <a16:creationId xmlns:a16="http://schemas.microsoft.com/office/drawing/2014/main" id="{0DC0AF18-9ED1-B0DD-A92D-C0921BAEF8BD}"/>
              </a:ext>
            </a:extLst>
          </p:cNvPr>
          <p:cNvSpPr txBox="1"/>
          <p:nvPr/>
        </p:nvSpPr>
        <p:spPr>
          <a:xfrm>
            <a:off x="377190" y="428000"/>
            <a:ext cx="7138035" cy="738664"/>
          </a:xfrm>
          <a:prstGeom prst="rect">
            <a:avLst/>
          </a:prstGeom>
          <a:noFill/>
        </p:spPr>
        <p:txBody>
          <a:bodyPr wrap="square">
            <a:spAutoFit/>
          </a:bodyPr>
          <a:lstStyle/>
          <a:p>
            <a:endParaRPr lang="en-US">
              <a:hlinkClick r:id="rId2"/>
            </a:endParaRPr>
          </a:p>
          <a:p>
            <a:r>
              <a:rPr lang="en-US">
                <a:hlinkClick r:id="rId3"/>
              </a:rPr>
              <a:t>https://test.data.vlaanderen.be/doc/applicatieprofiel/schuldbeheer/#Afbetalingsplan</a:t>
            </a:r>
            <a:endParaRPr lang="en-US"/>
          </a:p>
          <a:p>
            <a:endParaRPr lang="en-US"/>
          </a:p>
        </p:txBody>
      </p:sp>
      <p:pic>
        <p:nvPicPr>
          <p:cNvPr id="6" name="Picture 5">
            <a:extLst>
              <a:ext uri="{FF2B5EF4-FFF2-40B4-BE49-F238E27FC236}">
                <a16:creationId xmlns:a16="http://schemas.microsoft.com/office/drawing/2014/main" id="{159F3EBF-B698-5B93-5D57-D9BE551BD24D}"/>
              </a:ext>
            </a:extLst>
          </p:cNvPr>
          <p:cNvPicPr>
            <a:picLocks noChangeAspect="1"/>
          </p:cNvPicPr>
          <p:nvPr/>
        </p:nvPicPr>
        <p:blipFill>
          <a:blip r:embed="rId4"/>
          <a:stretch>
            <a:fillRect/>
          </a:stretch>
        </p:blipFill>
        <p:spPr>
          <a:xfrm>
            <a:off x="1199679" y="1642933"/>
            <a:ext cx="6744641" cy="1857634"/>
          </a:xfrm>
          <a:prstGeom prst="rect">
            <a:avLst/>
          </a:prstGeom>
        </p:spPr>
      </p:pic>
    </p:spTree>
    <p:extLst>
      <p:ext uri="{BB962C8B-B14F-4D97-AF65-F5344CB8AC3E}">
        <p14:creationId xmlns:p14="http://schemas.microsoft.com/office/powerpoint/2010/main" val="1679951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2;g2966c4f14f9_0_0">
            <a:extLst>
              <a:ext uri="{FF2B5EF4-FFF2-40B4-BE49-F238E27FC236}">
                <a16:creationId xmlns:a16="http://schemas.microsoft.com/office/drawing/2014/main" id="{5A771600-AB47-48B1-FEEF-9B36D0F55DBF}"/>
              </a:ext>
            </a:extLst>
          </p:cNvPr>
          <p:cNvSpPr txBox="1"/>
          <p:nvPr/>
        </p:nvSpPr>
        <p:spPr>
          <a:xfrm>
            <a:off x="377190" y="11383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Afbetalingsplan</a:t>
            </a:r>
          </a:p>
        </p:txBody>
      </p:sp>
      <p:sp>
        <p:nvSpPr>
          <p:cNvPr id="5" name="TextBox 4">
            <a:extLst>
              <a:ext uri="{FF2B5EF4-FFF2-40B4-BE49-F238E27FC236}">
                <a16:creationId xmlns:a16="http://schemas.microsoft.com/office/drawing/2014/main" id="{0DC0AF18-9ED1-B0DD-A92D-C0921BAEF8BD}"/>
              </a:ext>
            </a:extLst>
          </p:cNvPr>
          <p:cNvSpPr txBox="1"/>
          <p:nvPr/>
        </p:nvSpPr>
        <p:spPr>
          <a:xfrm>
            <a:off x="377190" y="428000"/>
            <a:ext cx="7138035" cy="738664"/>
          </a:xfrm>
          <a:prstGeom prst="rect">
            <a:avLst/>
          </a:prstGeom>
          <a:noFill/>
        </p:spPr>
        <p:txBody>
          <a:bodyPr wrap="square">
            <a:spAutoFit/>
          </a:bodyPr>
          <a:lstStyle/>
          <a:p>
            <a:endParaRPr lang="en-US">
              <a:hlinkClick r:id="rId2"/>
            </a:endParaRPr>
          </a:p>
          <a:p>
            <a:r>
              <a:rPr lang="en-US">
                <a:hlinkClick r:id="rId3"/>
              </a:rPr>
              <a:t>https://test.data.vlaanderen.be/doc/applicatieprofiel/schuldbeheer/#Afbetalingsplan</a:t>
            </a:r>
            <a:endParaRPr lang="en-US"/>
          </a:p>
          <a:p>
            <a:endParaRPr lang="en-US"/>
          </a:p>
        </p:txBody>
      </p:sp>
      <p:pic>
        <p:nvPicPr>
          <p:cNvPr id="6" name="Picture 5">
            <a:extLst>
              <a:ext uri="{FF2B5EF4-FFF2-40B4-BE49-F238E27FC236}">
                <a16:creationId xmlns:a16="http://schemas.microsoft.com/office/drawing/2014/main" id="{159F3EBF-B698-5B93-5D57-D9BE551BD24D}"/>
              </a:ext>
            </a:extLst>
          </p:cNvPr>
          <p:cNvPicPr>
            <a:picLocks noChangeAspect="1"/>
          </p:cNvPicPr>
          <p:nvPr/>
        </p:nvPicPr>
        <p:blipFill>
          <a:blip r:embed="rId4"/>
          <a:stretch>
            <a:fillRect/>
          </a:stretch>
        </p:blipFill>
        <p:spPr>
          <a:xfrm>
            <a:off x="1199679" y="1642933"/>
            <a:ext cx="6744641" cy="1857634"/>
          </a:xfrm>
          <a:prstGeom prst="rect">
            <a:avLst/>
          </a:prstGeom>
        </p:spPr>
      </p:pic>
      <p:sp>
        <p:nvSpPr>
          <p:cNvPr id="2" name="Speech Bubble: Rectangle with Corners Rounded 1">
            <a:extLst>
              <a:ext uri="{FF2B5EF4-FFF2-40B4-BE49-F238E27FC236}">
                <a16:creationId xmlns:a16="http://schemas.microsoft.com/office/drawing/2014/main" id="{D32D75C3-B814-B5E6-60E6-F23728B694F2}"/>
              </a:ext>
            </a:extLst>
          </p:cNvPr>
          <p:cNvSpPr/>
          <p:nvPr/>
        </p:nvSpPr>
        <p:spPr>
          <a:xfrm>
            <a:off x="3521160" y="1342394"/>
            <a:ext cx="4415070" cy="738300"/>
          </a:xfrm>
          <a:prstGeom prst="wedgeRoundRectCallout">
            <a:avLst>
              <a:gd name="adj1" fmla="val -38284"/>
              <a:gd name="adj2" fmla="val -9665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We </a:t>
            </a:r>
            <a:r>
              <a:rPr lang="en-US" err="1"/>
              <a:t>overlopen</a:t>
            </a:r>
            <a:r>
              <a:rPr lang="en-US"/>
              <a:t> alle </a:t>
            </a:r>
            <a:r>
              <a:rPr lang="en-US" err="1"/>
              <a:t>definities</a:t>
            </a:r>
            <a:r>
              <a:rPr lang="en-US"/>
              <a:t> </a:t>
            </a:r>
            <a:r>
              <a:rPr lang="en-US" err="1"/>
              <a:t>en</a:t>
            </a:r>
            <a:r>
              <a:rPr lang="en-US"/>
              <a:t> </a:t>
            </a:r>
            <a:r>
              <a:rPr lang="en-US" err="1"/>
              <a:t>kardinaliteiten</a:t>
            </a:r>
            <a:r>
              <a:rPr lang="en-US"/>
              <a:t> via het </a:t>
            </a:r>
            <a:r>
              <a:rPr lang="en-US" err="1"/>
              <a:t>applicatieprofiel</a:t>
            </a:r>
            <a:r>
              <a:rPr lang="en-US"/>
              <a:t> </a:t>
            </a:r>
            <a:r>
              <a:rPr lang="en-US" err="1"/>
              <a:t>dat</a:t>
            </a:r>
            <a:r>
              <a:rPr lang="en-US"/>
              <a:t> online </a:t>
            </a:r>
            <a:r>
              <a:rPr lang="en-US" err="1"/>
              <a:t>beschikbaar</a:t>
            </a:r>
            <a:r>
              <a:rPr lang="en-US"/>
              <a:t> is  </a:t>
            </a:r>
          </a:p>
        </p:txBody>
      </p:sp>
    </p:spTree>
    <p:extLst>
      <p:ext uri="{BB962C8B-B14F-4D97-AF65-F5344CB8AC3E}">
        <p14:creationId xmlns:p14="http://schemas.microsoft.com/office/powerpoint/2010/main" val="420344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a:t>Mural – Afbetalingsplan</a:t>
            </a:r>
            <a:endParaRPr lang="nl-BE" sz="1200" b="0" i="0" u="none" strike="noStrike" cap="none">
              <a:solidFill>
                <a:srgbClr val="000000"/>
              </a:solidFill>
              <a:latin typeface="Arial"/>
              <a:ea typeface="Arial"/>
              <a:cs typeface="Arial"/>
              <a:sym typeface="Arial"/>
            </a:endParaRPr>
          </a:p>
        </p:txBody>
      </p:sp>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2143169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Publieke review</a:t>
            </a:r>
            <a:endParaRPr lang="en-US"/>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54290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g1f0f0b30a0b_1_11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Publieke review</a:t>
            </a:r>
            <a:endParaRPr sz="1400" b="0" i="0" u="none" strike="noStrike" cap="none">
              <a:solidFill>
                <a:srgbClr val="000000"/>
              </a:solidFill>
              <a:latin typeface="Arial"/>
              <a:ea typeface="Arial"/>
              <a:cs typeface="Arial"/>
              <a:sym typeface="Arial"/>
            </a:endParaRPr>
          </a:p>
        </p:txBody>
      </p:sp>
      <p:sp>
        <p:nvSpPr>
          <p:cNvPr id="2106" name="Google Shape;2106;g1f0f0b30a0b_1_118"/>
          <p:cNvSpPr txBox="1"/>
          <p:nvPr/>
        </p:nvSpPr>
        <p:spPr>
          <a:xfrm>
            <a:off x="730425" y="1140352"/>
            <a:ext cx="7949100" cy="321881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NL" sz="1200" b="1" i="0" u="none" strike="noStrike" cap="none" dirty="0">
                <a:solidFill>
                  <a:srgbClr val="000000"/>
                </a:solidFill>
                <a:latin typeface="Arial"/>
                <a:ea typeface="Arial"/>
                <a:cs typeface="Arial"/>
                <a:sym typeface="Arial"/>
              </a:rPr>
              <a:t>Feedback verkrijgen en verwerken</a:t>
            </a:r>
          </a:p>
          <a:p>
            <a:pPr marL="0" marR="0" lvl="0" indent="0" algn="l" rtl="0">
              <a:lnSpc>
                <a:spcPct val="100000"/>
              </a:lnSpc>
              <a:spcBef>
                <a:spcPts val="0"/>
              </a:spcBef>
              <a:spcAft>
                <a:spcPts val="0"/>
              </a:spcAft>
              <a:buClr>
                <a:srgbClr val="000000"/>
              </a:buClr>
              <a:buSzPts val="1200"/>
              <a:buFont typeface="Arial"/>
              <a:buNone/>
            </a:pPr>
            <a:endParaRPr lang="nl-NL" sz="1200" b="1"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NL" sz="1200" b="0" i="0" u="none" strike="noStrike" cap="none" dirty="0">
                <a:solidFill>
                  <a:srgbClr val="000000"/>
                </a:solidFill>
                <a:latin typeface="Arial"/>
                <a:ea typeface="Arial"/>
                <a:cs typeface="Arial"/>
                <a:sym typeface="Arial"/>
              </a:rPr>
              <a:t>Finaliseren publicatie als kandidaat-standaard op het </a:t>
            </a:r>
            <a:r>
              <a:rPr lang="nl-NL" sz="12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2"/>
                  </a:ext>
                </a:extLst>
              </a:rPr>
              <a:t>standaardenregister</a:t>
            </a:r>
            <a:br>
              <a:rPr lang="nl-NL" sz="1200" b="0" i="0" u="none" strike="noStrike" cap="none" dirty="0">
                <a:latin typeface="Arial"/>
                <a:ea typeface="Arial"/>
                <a:cs typeface="Arial"/>
              </a:rPr>
            </a:br>
            <a:endParaRPr lang="nl-NL"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NL" sz="1200" b="0" i="0" u="none" strike="noStrike" cap="none" dirty="0">
                <a:solidFill>
                  <a:srgbClr val="000000"/>
                </a:solidFill>
                <a:latin typeface="Arial"/>
                <a:ea typeface="Arial"/>
                <a:cs typeface="Arial"/>
                <a:sym typeface="Arial"/>
              </a:rPr>
              <a:t>Via </a:t>
            </a:r>
            <a:r>
              <a:rPr lang="nl-NL" sz="1200" b="0" i="0" u="none" strike="noStrike" cap="none" dirty="0" err="1">
                <a:solidFill>
                  <a:srgbClr val="000000"/>
                </a:solidFill>
                <a:latin typeface="Arial"/>
                <a:ea typeface="Arial"/>
                <a:cs typeface="Arial"/>
                <a:sym typeface="Arial"/>
              </a:rPr>
              <a:t>Github</a:t>
            </a:r>
            <a:r>
              <a:rPr lang="nl-NL" sz="1200" b="0" i="0" u="none" strike="noStrike" cap="none" dirty="0">
                <a:solidFill>
                  <a:srgbClr val="000000"/>
                </a:solidFill>
                <a:latin typeface="Arial"/>
                <a:ea typeface="Arial"/>
                <a:cs typeface="Arial"/>
                <a:sym typeface="Arial"/>
              </a:rPr>
              <a:t> vragen, suggesties</a:t>
            </a:r>
            <a:r>
              <a:rPr lang="nl-NL" sz="1200" dirty="0"/>
              <a:t> en opmerkingen</a:t>
            </a:r>
            <a:r>
              <a:rPr lang="nl-NL" sz="1200" b="0" i="0" u="none" strike="noStrike" cap="none" dirty="0">
                <a:solidFill>
                  <a:srgbClr val="000000"/>
                </a:solidFill>
                <a:latin typeface="Arial"/>
                <a:ea typeface="Arial"/>
                <a:cs typeface="Arial"/>
                <a:sym typeface="Arial"/>
              </a:rPr>
              <a:t> loggen</a:t>
            </a:r>
            <a:br>
              <a:rPr lang="nl-NL" sz="1200" b="0" i="0" u="none" strike="noStrike" cap="none" dirty="0">
                <a:latin typeface="Arial"/>
                <a:ea typeface="Arial"/>
                <a:cs typeface="Arial"/>
              </a:rPr>
            </a:br>
            <a:endParaRPr lang="nl-NL" sz="1200" b="0" i="0" u="none" strike="noStrike" cap="none">
              <a:solidFill>
                <a:srgbClr val="000000"/>
              </a:solidFill>
              <a:latin typeface="Arial"/>
              <a:ea typeface="Arial"/>
              <a:cs typeface="Arial"/>
              <a:sym typeface="Arial"/>
            </a:endParaRPr>
          </a:p>
          <a:p>
            <a:pPr marL="457200" indent="-304800">
              <a:buSzPts val="1200"/>
              <a:buFont typeface="Arial"/>
              <a:buChar char="●"/>
            </a:pPr>
            <a:r>
              <a:rPr lang="nl-NL" sz="1200" b="0" i="0" u="none" strike="noStrike" cap="none" dirty="0">
                <a:solidFill>
                  <a:srgbClr val="000000"/>
                </a:solidFill>
                <a:latin typeface="Arial"/>
                <a:ea typeface="Arial"/>
                <a:cs typeface="Arial"/>
                <a:sym typeface="Arial"/>
              </a:rPr>
              <a:t>Na afloop alle issues categoriseren en via een </a:t>
            </a:r>
            <a:r>
              <a:rPr lang="nl-NL" sz="1200" b="0" i="0" u="sng" strike="noStrike" cap="none" dirty="0">
                <a:solidFill>
                  <a:srgbClr val="000000"/>
                </a:solidFill>
                <a:latin typeface="Arial"/>
                <a:ea typeface="Arial"/>
                <a:cs typeface="Arial"/>
                <a:sym typeface="Arial"/>
              </a:rPr>
              <a:t>afsluitende </a:t>
            </a:r>
            <a:r>
              <a:rPr lang="nl-NL" sz="1200" b="0" i="0" u="sng" strike="noStrike" cap="none" dirty="0" err="1">
                <a:solidFill>
                  <a:srgbClr val="000000"/>
                </a:solidFill>
                <a:latin typeface="Arial"/>
                <a:ea typeface="Arial"/>
                <a:cs typeface="Arial"/>
                <a:sym typeface="Arial"/>
              </a:rPr>
              <a:t>webinar</a:t>
            </a:r>
            <a:r>
              <a:rPr lang="nl-NL" sz="1200" b="0" i="0" u="none" strike="noStrike" cap="none" dirty="0">
                <a:solidFill>
                  <a:srgbClr val="000000"/>
                </a:solidFill>
                <a:latin typeface="Arial"/>
                <a:ea typeface="Arial"/>
                <a:cs typeface="Arial"/>
                <a:sym typeface="Arial"/>
              </a:rPr>
              <a:t> de oplossingen voorstellen</a:t>
            </a:r>
            <a:r>
              <a:rPr lang="nl-NL" sz="1200" dirty="0"/>
              <a:t> </a:t>
            </a:r>
          </a:p>
          <a:p>
            <a:pPr marL="914400" lvl="1" indent="-304800">
              <a:buSzPts val="1200"/>
              <a:buFont typeface="Arial"/>
              <a:buChar char="○"/>
            </a:pPr>
            <a:r>
              <a:rPr lang="nl-NL" sz="1200" b="0" i="0" u="none" strike="noStrike" cap="none" dirty="0">
                <a:solidFill>
                  <a:srgbClr val="000000"/>
                </a:solidFill>
                <a:latin typeface="Arial"/>
                <a:ea typeface="Arial"/>
                <a:cs typeface="Arial"/>
                <a:sym typeface="Arial"/>
              </a:rPr>
              <a:t>Kleine semantische wijzigingen</a:t>
            </a:r>
            <a:endParaRPr lang="nl-NL" sz="1200" dirty="0"/>
          </a:p>
          <a:p>
            <a:pPr marL="914400" lvl="1" indent="-304800">
              <a:buSzPts val="1200"/>
              <a:buFont typeface="Arial"/>
              <a:buChar char="○"/>
            </a:pPr>
            <a:r>
              <a:rPr lang="nl-NL" sz="1200" b="0" i="0" u="none" strike="noStrike" cap="none" dirty="0">
                <a:solidFill>
                  <a:srgbClr val="000000"/>
                </a:solidFill>
                <a:latin typeface="Arial"/>
                <a:ea typeface="Arial"/>
                <a:cs typeface="Arial"/>
                <a:sym typeface="Arial"/>
              </a:rPr>
              <a:t>Grote semantische wijzigingen: mogelijkheid van extra werkgroep</a:t>
            </a:r>
            <a:endParaRPr lang="nl-NL" dirty="0"/>
          </a:p>
          <a:p>
            <a:pPr marL="457200" marR="0" lvl="0" indent="0" algn="l" rtl="0">
              <a:lnSpc>
                <a:spcPct val="100000"/>
              </a:lnSpc>
              <a:spcBef>
                <a:spcPts val="0"/>
              </a:spcBef>
              <a:spcAft>
                <a:spcPts val="0"/>
              </a:spcAft>
              <a:buClr>
                <a:srgbClr val="000000"/>
              </a:buClr>
              <a:buSzPts val="1200"/>
              <a:buFont typeface="Arial"/>
              <a:buNone/>
            </a:pPr>
            <a:endParaRPr lang="nl-NL" sz="1200" b="0" i="0" u="none" strike="noStrike" cap="none">
              <a:solidFill>
                <a:srgbClr val="000000"/>
              </a:solidFill>
              <a:latin typeface="Arial"/>
              <a:ea typeface="Arial"/>
              <a:cs typeface="Arial"/>
              <a:sym typeface="Arial"/>
            </a:endParaRPr>
          </a:p>
          <a:p>
            <a:pPr marL="457200" indent="-304800">
              <a:buSzPts val="1200"/>
              <a:buFont typeface="Arial"/>
              <a:buChar char="●"/>
            </a:pPr>
            <a:r>
              <a:rPr lang="nl-NL" sz="1200" dirty="0"/>
              <a:t>Implementatiepartners mappen</a:t>
            </a:r>
            <a:r>
              <a:rPr lang="nl-NL" sz="1200" b="0" i="0" u="none" strike="noStrike" cap="none" dirty="0">
                <a:solidFill>
                  <a:srgbClr val="000000"/>
                </a:solidFill>
                <a:latin typeface="Arial"/>
                <a:ea typeface="Arial"/>
                <a:cs typeface="Arial"/>
                <a:sym typeface="Arial"/>
              </a:rPr>
              <a:t> data op OSLO of implementeren de datastandaard binnen hun tools (</a:t>
            </a:r>
            <a:r>
              <a:rPr lang="nl-NL" sz="1200" b="0" i="0" u="none" strike="noStrike" cap="none" dirty="0" err="1">
                <a:solidFill>
                  <a:srgbClr val="000000"/>
                </a:solidFill>
                <a:latin typeface="Arial"/>
                <a:ea typeface="Arial"/>
                <a:cs typeface="Arial"/>
                <a:sym typeface="Arial"/>
              </a:rPr>
              <a:t>PoC</a:t>
            </a:r>
            <a:r>
              <a:rPr lang="nl-NL" sz="1200" b="0" i="0" u="none" strike="noStrike" cap="none" dirty="0">
                <a:solidFill>
                  <a:srgbClr val="000000"/>
                </a:solidFill>
                <a:latin typeface="Arial"/>
                <a:ea typeface="Arial"/>
                <a:cs typeface="Arial"/>
                <a:sym typeface="Arial"/>
              </a:rPr>
              <a:t>)</a:t>
            </a:r>
            <a:endParaRPr lang="nl-NL" sz="1200" b="0" i="0" u="none" strike="noStrike" cap="none" dirty="0">
              <a:solidFill>
                <a:srgbClr val="000000"/>
              </a:solidFill>
              <a:latin typeface="Arial"/>
              <a:ea typeface="Arial"/>
              <a:cs typeface="Arial"/>
            </a:endParaRPr>
          </a:p>
          <a:p>
            <a:pPr marL="152400">
              <a:buSzPts val="1200"/>
            </a:pPr>
            <a:endParaRPr lang="nl-NL" sz="1200"/>
          </a:p>
          <a:p>
            <a:pPr marL="152400">
              <a:buSzPts val="1200"/>
            </a:pPr>
            <a:endParaRPr lang="nl-NL" sz="1200"/>
          </a:p>
          <a:p>
            <a:pPr marL="152400">
              <a:buSzPts val="1200"/>
            </a:pPr>
            <a:endParaRPr lang="nl-NL" sz="1200"/>
          </a:p>
          <a:p>
            <a:pPr marL="152400">
              <a:buSzPts val="1200"/>
            </a:pPr>
            <a:endParaRPr lang="nl-NL" sz="1200"/>
          </a:p>
          <a:p>
            <a:pPr marL="152400">
              <a:buSzPts val="1200"/>
            </a:pPr>
            <a:endParaRPr lang="nl-NL" sz="1200"/>
          </a:p>
        </p:txBody>
      </p:sp>
      <p:sp>
        <p:nvSpPr>
          <p:cNvPr id="2107" name="Google Shape;2107;g1f0f0b30a0b_1_118">
            <a:hlinkClick r:id="rId4"/>
          </p:cNvPr>
          <p:cNvSpPr/>
          <p:nvPr/>
        </p:nvSpPr>
        <p:spPr>
          <a:xfrm>
            <a:off x="4704975" y="252245"/>
            <a:ext cx="4107525" cy="759900"/>
          </a:xfrm>
          <a:prstGeom prst="rect">
            <a:avLst/>
          </a:prstGeom>
          <a:solidFill>
            <a:srgbClr val="FFFFFF"/>
          </a:solidFill>
          <a:ln w="25400"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200" b="0" i="0" u="none" strike="noStrike" cap="none">
                <a:solidFill>
                  <a:srgbClr val="373636"/>
                </a:solidFill>
                <a:latin typeface="Arial"/>
                <a:ea typeface="Arial"/>
                <a:cs typeface="Arial"/>
                <a:sym typeface="Arial"/>
              </a:rPr>
              <a:t>Specificatiedocument, verslagen en presentaties kunnen geraadpleegd worden via </a:t>
            </a:r>
            <a:r>
              <a:rPr lang="nl-BE" sz="1200" b="0" i="0" u="none" strike="noStrike" cap="none">
                <a:solidFill>
                  <a:srgbClr val="373636"/>
                </a:solidFill>
                <a:latin typeface="Arial"/>
                <a:ea typeface="Arial"/>
                <a:cs typeface="Arial"/>
                <a:sym typeface="Arial"/>
                <a:hlinkClick r:id="rId3"/>
              </a:rPr>
              <a:t>data.vlaanderen.be</a:t>
            </a:r>
            <a:endParaRPr sz="1200" b="0" i="0" u="none" strike="noStrike" cap="none">
              <a:solidFill>
                <a:srgbClr val="373636"/>
              </a:solidFill>
              <a:latin typeface="Arial"/>
              <a:ea typeface="Arial"/>
              <a:cs typeface="Arial"/>
              <a:sym typeface="Arial"/>
            </a:endParaRPr>
          </a:p>
        </p:txBody>
      </p:sp>
      <p:sp>
        <p:nvSpPr>
          <p:cNvPr id="5" name="Rectangle 4">
            <a:extLst>
              <a:ext uri="{FF2B5EF4-FFF2-40B4-BE49-F238E27FC236}">
                <a16:creationId xmlns:a16="http://schemas.microsoft.com/office/drawing/2014/main" id="{29EF8326-3813-D5DE-4F31-CF1169CFEFFC}"/>
              </a:ext>
            </a:extLst>
          </p:cNvPr>
          <p:cNvSpPr/>
          <p:nvPr/>
        </p:nvSpPr>
        <p:spPr>
          <a:xfrm>
            <a:off x="1568315" y="3810211"/>
            <a:ext cx="6278332" cy="553246"/>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152400" algn="ctr" fontAlgn="b">
              <a:buSzPts val="1200"/>
            </a:pPr>
            <a:r>
              <a:rPr lang="nl-NL" b="0" i="0" dirty="0">
                <a:solidFill>
                  <a:srgbClr val="474747"/>
                </a:solidFill>
                <a:effectLst/>
                <a:latin typeface="+mj-lt"/>
              </a:rPr>
              <a:t>Goedkeuring</a:t>
            </a:r>
            <a:r>
              <a:rPr lang="nl-NL" dirty="0">
                <a:solidFill>
                  <a:srgbClr val="474747"/>
                </a:solidFill>
                <a:latin typeface="+mj-lt"/>
              </a:rPr>
              <a:t> aanvraag voor</a:t>
            </a:r>
            <a:r>
              <a:rPr lang="nl-NL" b="0" i="0" dirty="0">
                <a:solidFill>
                  <a:srgbClr val="474747"/>
                </a:solidFill>
                <a:effectLst/>
                <a:latin typeface="+mj-lt"/>
              </a:rPr>
              <a:t> aanmelding </a:t>
            </a:r>
            <a:r>
              <a:rPr lang="nl-NL" dirty="0">
                <a:solidFill>
                  <a:srgbClr val="474747"/>
                </a:solidFill>
                <a:latin typeface="+mj-lt"/>
              </a:rPr>
              <a:t>standaard in </a:t>
            </a:r>
            <a:r>
              <a:rPr lang="nl-NL" b="0" i="0" dirty="0">
                <a:solidFill>
                  <a:srgbClr val="474747"/>
                </a:solidFill>
                <a:effectLst/>
                <a:latin typeface="+mj-lt"/>
              </a:rPr>
              <a:t>publieke review</a:t>
            </a:r>
            <a:r>
              <a:rPr lang="nl-NL" dirty="0">
                <a:solidFill>
                  <a:srgbClr val="474747"/>
                </a:solidFill>
                <a:latin typeface="+mj-lt"/>
              </a:rPr>
              <a:t>?</a:t>
            </a:r>
            <a:endParaRPr lang="nl-NL" b="0" i="0" dirty="0">
              <a:solidFill>
                <a:srgbClr val="474747"/>
              </a:solidFill>
              <a:effectLst/>
              <a:latin typeface="+mj-lt"/>
            </a:endParaRPr>
          </a:p>
          <a:p>
            <a:pPr marL="152400" algn="ctr" fontAlgn="b">
              <a:buSzPts val="1200"/>
            </a:pPr>
            <a:r>
              <a:rPr lang="nl-NL" sz="1100" b="1" dirty="0">
                <a:solidFill>
                  <a:srgbClr val="474747"/>
                </a:solidFill>
                <a:latin typeface="+mj-lt"/>
              </a:rPr>
              <a:t>WG Datastandaarden</a:t>
            </a:r>
            <a:r>
              <a:rPr lang="nl-NL" sz="1100" dirty="0">
                <a:solidFill>
                  <a:srgbClr val="474747"/>
                </a:solidFill>
                <a:latin typeface="+mj-lt"/>
              </a:rPr>
              <a:t> </a:t>
            </a:r>
            <a:endParaRPr lang="nl-BE" sz="1100" dirty="0">
              <a:solidFill>
                <a:srgbClr val="373636"/>
              </a:solidFill>
              <a:latin typeface="+mj-lt"/>
            </a:endParaRPr>
          </a:p>
          <a:p>
            <a:pPr marL="152400" algn="ctr">
              <a:buSzPts val="1200"/>
            </a:pPr>
            <a:r>
              <a:rPr lang="nl-NL" sz="1100" dirty="0">
                <a:solidFill>
                  <a:srgbClr val="474747"/>
                </a:solidFill>
                <a:latin typeface="+mj-lt"/>
              </a:rPr>
              <a:t>5 september 2024</a:t>
            </a:r>
            <a:endParaRPr lang="nl-BE" sz="1100" dirty="0">
              <a:latin typeface="+mj-lt"/>
              <a:cs typeface="Arial"/>
            </a:endParaRPr>
          </a:p>
        </p:txBody>
      </p:sp>
      <p:pic>
        <p:nvPicPr>
          <p:cNvPr id="3" name="Graphic 2" descr="Comment Like with solid fill">
            <a:extLst>
              <a:ext uri="{FF2B5EF4-FFF2-40B4-BE49-F238E27FC236}">
                <a16:creationId xmlns:a16="http://schemas.microsoft.com/office/drawing/2014/main" id="{08B30E96-7AC1-E5F4-2FE9-17C6D2E77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86476">
            <a:off x="813611" y="3218381"/>
            <a:ext cx="1070435" cy="1070435"/>
          </a:xfrm>
          <a:prstGeom prst="rect">
            <a:avLst/>
          </a:prstGeom>
        </p:spPr>
      </p:pic>
    </p:spTree>
    <p:extLst>
      <p:ext uri="{BB962C8B-B14F-4D97-AF65-F5344CB8AC3E}">
        <p14:creationId xmlns:p14="http://schemas.microsoft.com/office/powerpoint/2010/main" val="2935174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6" name="Google Shape;2116;g1f0f0b30a0b_1_500"/>
          <p:cNvSpPr txBox="1"/>
          <p:nvPr/>
        </p:nvSpPr>
        <p:spPr>
          <a:xfrm>
            <a:off x="628650" y="273850"/>
            <a:ext cx="7020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bezorgen via GitHub</a:t>
            </a:r>
            <a:endParaRPr sz="1400" b="0" i="0" u="none" strike="noStrike" cap="none">
              <a:solidFill>
                <a:srgbClr val="000000"/>
              </a:solidFill>
              <a:latin typeface="Arial"/>
              <a:ea typeface="Arial"/>
              <a:cs typeface="Arial"/>
              <a:sym typeface="Arial"/>
            </a:endParaRPr>
          </a:p>
        </p:txBody>
      </p:sp>
      <p:pic>
        <p:nvPicPr>
          <p:cNvPr id="3" name="Picture 2" descr="A screenshot of a computer&#10;&#10;Description automatically generated">
            <a:extLst>
              <a:ext uri="{FF2B5EF4-FFF2-40B4-BE49-F238E27FC236}">
                <a16:creationId xmlns:a16="http://schemas.microsoft.com/office/drawing/2014/main" id="{A3E3ED6F-2F0D-45B7-9488-0EAE0EAC76D1}"/>
              </a:ext>
            </a:extLst>
          </p:cNvPr>
          <p:cNvPicPr>
            <a:picLocks noChangeAspect="1"/>
          </p:cNvPicPr>
          <p:nvPr/>
        </p:nvPicPr>
        <p:blipFill>
          <a:blip r:embed="rId3"/>
          <a:stretch>
            <a:fillRect/>
          </a:stretch>
        </p:blipFill>
        <p:spPr>
          <a:xfrm>
            <a:off x="626644" y="1263111"/>
            <a:ext cx="7750343" cy="3770304"/>
          </a:xfrm>
          <a:prstGeom prst="rect">
            <a:avLst/>
          </a:prstGeom>
        </p:spPr>
      </p:pic>
      <p:sp>
        <p:nvSpPr>
          <p:cNvPr id="2114" name="Google Shape;2114;g1f0f0b30a0b_1_500"/>
          <p:cNvSpPr/>
          <p:nvPr/>
        </p:nvSpPr>
        <p:spPr>
          <a:xfrm>
            <a:off x="1079129" y="1463409"/>
            <a:ext cx="450852" cy="430792"/>
          </a:xfrm>
          <a:prstGeom prst="rect">
            <a:avLst/>
          </a:prstGeom>
          <a:noFill/>
          <a:ln w="571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5" name="Google Shape;2112;g1f0f0b30a0b_1_500">
            <a:hlinkClick r:id="rId4"/>
            <a:extLst>
              <a:ext uri="{FF2B5EF4-FFF2-40B4-BE49-F238E27FC236}">
                <a16:creationId xmlns:a16="http://schemas.microsoft.com/office/drawing/2014/main" id="{908ABB6B-1B89-686D-4E68-BD7DA2A18946}"/>
              </a:ext>
            </a:extLst>
          </p:cNvPr>
          <p:cNvSpPr/>
          <p:nvPr/>
        </p:nvSpPr>
        <p:spPr>
          <a:xfrm>
            <a:off x="2406900" y="972350"/>
            <a:ext cx="3464100" cy="29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BE" sz="1500" b="1" i="0" u="sng" strike="noStrike" cap="none">
                <a:solidFill>
                  <a:schemeClr val="hlink"/>
                </a:solidFill>
                <a:latin typeface="Proxima Nova"/>
                <a:ea typeface="Proxima Nova"/>
                <a:cs typeface="Proxima Nova"/>
                <a:sym typeface="Proxima Nova"/>
                <a:hlinkClick r:id="rId5"/>
              </a:rPr>
              <a:t>Klik hier om feedback te bezorgen</a:t>
            </a:r>
            <a:endParaRPr sz="1500" b="1" i="0" u="none" strike="noStrike" cap="none">
              <a:solidFill>
                <a:schemeClr val="hlink"/>
              </a:solidFill>
              <a:latin typeface="Proxima Nova"/>
              <a:ea typeface="Proxima Nova"/>
              <a:cs typeface="Proxima Nova"/>
              <a:sym typeface="Proxima Nova"/>
              <a:hlinkClick r:id="rId5"/>
            </a:endParaRPr>
          </a:p>
        </p:txBody>
      </p:sp>
    </p:spTree>
    <p:extLst>
      <p:ext uri="{BB962C8B-B14F-4D97-AF65-F5344CB8AC3E}">
        <p14:creationId xmlns:p14="http://schemas.microsoft.com/office/powerpoint/2010/main" val="4276074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405" name="Google Shape;405;gfa30ed6e57_0_225"/>
          <p:cNvGraphicFramePr/>
          <p:nvPr>
            <p:extLst>
              <p:ext uri="{D42A27DB-BD31-4B8C-83A1-F6EECF244321}">
                <p14:modId xmlns:p14="http://schemas.microsoft.com/office/powerpoint/2010/main" val="1418850882"/>
              </p:ext>
            </p:extLst>
          </p:nvPr>
        </p:nvGraphicFramePr>
        <p:xfrm>
          <a:off x="1016150" y="1182668"/>
          <a:ext cx="7111700" cy="3203320"/>
        </p:xfrm>
        <a:graphic>
          <a:graphicData uri="http://schemas.openxmlformats.org/drawingml/2006/table">
            <a:tbl>
              <a:tblPr>
                <a:noFill/>
                <a:tableStyleId>{C45783E9-D8B6-4501-A431-97DB54836154}</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13u30 – 13u35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Welkom en agenda</a:t>
                      </a:r>
                      <a:endParaRPr sz="1400" u="none" strike="noStrike" cap="none" dirty="0"/>
                    </a:p>
                  </a:txBody>
                  <a:tcPr marL="91425" marR="91425" marT="91425" marB="91425"/>
                </a:tc>
                <a:extLst>
                  <a:ext uri="{0D108BD9-81ED-4DB2-BD59-A6C34878D82A}">
                    <a16:rowId xmlns:a16="http://schemas.microsoft.com/office/drawing/2014/main" val="10000"/>
                  </a:ext>
                </a:extLst>
              </a:tr>
              <a:tr h="397775">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13u35 – 13u40</a:t>
                      </a:r>
                    </a:p>
                  </a:txBody>
                  <a:tcPr marL="91425" marR="91425" marT="91425" marB="91425"/>
                </a:tc>
                <a:tc>
                  <a:txBody>
                    <a:bodyPr/>
                    <a:lstStyle/>
                    <a:p>
                      <a:pPr marL="0" marR="0" lvl="0" indent="0" algn="l">
                        <a:lnSpc>
                          <a:spcPct val="100000"/>
                        </a:lnSpc>
                        <a:spcBef>
                          <a:spcPts val="0"/>
                        </a:spcBef>
                        <a:spcAft>
                          <a:spcPts val="0"/>
                        </a:spcAft>
                        <a:buNone/>
                      </a:pPr>
                      <a:r>
                        <a:rPr lang="nl-BE" sz="1400" i="0" u="none" strike="noStrike" cap="none" dirty="0"/>
                        <a:t>Introductie OSLO-traject Schuldbeheer</a:t>
                      </a:r>
                    </a:p>
                  </a:txBody>
                  <a:tcPr marL="91425" marR="91425" marT="91425" marB="91425"/>
                </a:tc>
                <a:extLst>
                  <a:ext uri="{0D108BD9-81ED-4DB2-BD59-A6C34878D82A}">
                    <a16:rowId xmlns:a16="http://schemas.microsoft.com/office/drawing/2014/main" val="10001"/>
                  </a:ext>
                </a:extLst>
              </a:tr>
              <a:tr h="377500">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13u40 – 13u45</a:t>
                      </a:r>
                    </a:p>
                  </a:txBody>
                  <a:tcPr marL="91425" marR="91425" marT="91425" marB="91425"/>
                </a:tc>
                <a:tc>
                  <a:txBody>
                    <a:bodyPr/>
                    <a:lstStyle/>
                    <a:p>
                      <a:pPr marL="0" marR="0" lvl="0" indent="0" algn="l">
                        <a:lnSpc>
                          <a:spcPct val="100000"/>
                        </a:lnSpc>
                        <a:spcBef>
                          <a:spcPts val="0"/>
                        </a:spcBef>
                        <a:spcAft>
                          <a:spcPts val="0"/>
                        </a:spcAft>
                        <a:buNone/>
                      </a:pPr>
                      <a:r>
                        <a:rPr lang="nl-BE" sz="1400" u="none" strike="noStrike" cap="none" dirty="0"/>
                        <a:t>Samenvatting Thematische Werkgroep 2</a:t>
                      </a:r>
                      <a:endParaRPr lang="en-US" dirty="0"/>
                    </a:p>
                  </a:txBody>
                  <a:tcPr marL="91425" marR="91425" marT="91425" marB="91425"/>
                </a:tc>
                <a:extLst>
                  <a:ext uri="{0D108BD9-81ED-4DB2-BD59-A6C34878D82A}">
                    <a16:rowId xmlns:a16="http://schemas.microsoft.com/office/drawing/2014/main" val="10002"/>
                  </a:ext>
                </a:extLst>
              </a:tr>
              <a:tr h="2281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400" b="0" i="0" u="none" strike="noStrike" cap="none" noProof="0" dirty="0">
                          <a:solidFill>
                            <a:srgbClr val="000000"/>
                          </a:solidFill>
                          <a:latin typeface="Arial"/>
                        </a:rPr>
                        <a:t>13u45 – 14u00</a:t>
                      </a:r>
                    </a:p>
                  </a:txBody>
                  <a:tcPr marL="91425" marR="91425" marT="91425" marB="91425">
                    <a:lnR w="9525" cap="flat" cmpd="sng" algn="ctr">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Data Model - Overzicht Aanpassingen </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56050">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14u00 – 15u30</a:t>
                      </a:r>
                      <a:endParaRPr lang="en-US"/>
                    </a:p>
                  </a:txBody>
                  <a:tcPr marL="91425" marR="91425" marT="91425" marB="91425">
                    <a:lnT w="9525" cap="flat" cmpd="sng" algn="ctr">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sz="1400" u="none" strike="noStrike" cap="none" dirty="0"/>
                        <a:t>Data Model - </a:t>
                      </a:r>
                      <a:r>
                        <a:rPr lang="nl-NL" sz="1400" b="0" i="0" u="none" strike="noStrike" cap="none" noProof="0" dirty="0">
                          <a:latin typeface="Arial"/>
                        </a:rPr>
                        <a:t>Doorlopen datamodel met voorbeelden, definities en </a:t>
                      </a:r>
                      <a:r>
                        <a:rPr lang="nl-NL" sz="1400" b="0" i="0" u="none" strike="noStrike" cap="none" noProof="0" err="1">
                          <a:latin typeface="Arial"/>
                        </a:rPr>
                        <a:t>kardinaliteiten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sz="1400" b="0" i="1" u="none" strike="noStrike" cap="none" noProof="0" dirty="0" err="1">
                          <a:latin typeface="Arial"/>
                        </a:rPr>
                        <a:t>Mural</a:t>
                      </a:r>
                      <a:r>
                        <a:rPr lang="nl-NL" sz="1400" b="0" i="1" u="none" strike="noStrike" cap="none" noProof="0" dirty="0">
                          <a:latin typeface="Arial"/>
                        </a:rPr>
                        <a:t> oefening</a:t>
                      </a:r>
                    </a:p>
                  </a:txBody>
                  <a:tcPr marL="91425" marR="91425" marT="91425" marB="91425">
                    <a:lnT w="9525" cap="flat" cmpd="sng" algn="ctr">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560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400" b="0" i="0" u="none" strike="noStrike" cap="none" noProof="0" dirty="0">
                          <a:solidFill>
                            <a:srgbClr val="000000"/>
                          </a:solidFill>
                          <a:latin typeface="Arial"/>
                        </a:rPr>
                        <a:t>15u30 – 15u45</a:t>
                      </a:r>
                    </a:p>
                  </a:txBody>
                  <a:tcPr marL="91425" marR="91425" marT="91425" marB="91425">
                    <a:lnT w="9524" cap="flat" cmpd="sng" algn="ctr">
                      <a:solidFill>
                        <a:srgbClr val="9E9E9E"/>
                      </a:solidFill>
                      <a:prstDash val="solid"/>
                      <a:round/>
                      <a:headEnd type="none" w="med" len="med"/>
                      <a:tailEnd type="none" w="med" len="med"/>
                    </a:lnT>
                    <a:lnB w="9524">
                      <a:solidFill>
                        <a:srgbClr val="9E9E9E"/>
                      </a:solidFill>
                    </a:lnB>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nl-NL" sz="1400" u="none" strike="noStrike" cap="none" dirty="0"/>
                        <a:t>Publieke review</a:t>
                      </a:r>
                    </a:p>
                  </a:txBody>
                  <a:tcPr marL="91425" marR="91425" marT="91425" marB="91425">
                    <a:lnT w="9524" cap="flat" cmpd="sng" algn="ctr">
                      <a:solidFill>
                        <a:srgbClr val="9E9E9E"/>
                      </a:solidFill>
                      <a:prstDash val="solid"/>
                      <a:round/>
                      <a:headEnd type="none" w="med" len="med"/>
                      <a:tailEnd type="none" w="med" len="med"/>
                    </a:lnT>
                    <a:lnB w="9524">
                      <a:solidFill>
                        <a:srgbClr val="9E9E9E"/>
                      </a:solidFill>
                    </a:lnB>
                  </a:tcPr>
                </a:tc>
                <a:extLst>
                  <a:ext uri="{0D108BD9-81ED-4DB2-BD59-A6C34878D82A}">
                    <a16:rowId xmlns:a16="http://schemas.microsoft.com/office/drawing/2014/main" val="702641969"/>
                  </a:ext>
                </a:extLst>
              </a:tr>
              <a:tr h="356050">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15u45 – 16u00</a:t>
                      </a:r>
                    </a:p>
                  </a:txBody>
                  <a:tcPr marL="91425" marR="91425" marT="91425" marB="91425">
                    <a:lnT w="9524">
                      <a:solidFill>
                        <a:srgbClr val="9E9E9E"/>
                      </a:solidFill>
                    </a:lnT>
                  </a:tcPr>
                </a:tc>
                <a:tc>
                  <a:txBody>
                    <a:bodyPr/>
                    <a:lstStyle/>
                    <a:p>
                      <a:pPr marL="0" lvl="0" indent="0" algn="l">
                        <a:lnSpc>
                          <a:spcPct val="100000"/>
                        </a:lnSpc>
                        <a:spcBef>
                          <a:spcPts val="0"/>
                        </a:spcBef>
                        <a:spcAft>
                          <a:spcPts val="0"/>
                        </a:spcAft>
                        <a:buNone/>
                      </a:pPr>
                      <a:r>
                        <a:rPr lang="nl-BE" sz="1400" u="none" strike="noStrike" cap="none" dirty="0"/>
                        <a:t>Volgende stappen en Q&amp;A</a:t>
                      </a:r>
                    </a:p>
                  </a:txBody>
                  <a:tcPr marL="91425" marR="91425" marT="91425" marB="91425">
                    <a:lnT w="9524">
                      <a:solidFill>
                        <a:srgbClr val="9E9E9E"/>
                      </a:solidFill>
                    </a:lnT>
                  </a:tcPr>
                </a:tc>
                <a:extLst>
                  <a:ext uri="{0D108BD9-81ED-4DB2-BD59-A6C34878D82A}">
                    <a16:rowId xmlns:a16="http://schemas.microsoft.com/office/drawing/2014/main" val="404004151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2" name="Google Shape;2122;g1f0f0b30a0b_1_629"/>
          <p:cNvSpPr txBox="1"/>
          <p:nvPr/>
        </p:nvSpPr>
        <p:spPr>
          <a:xfrm>
            <a:off x="628650" y="273850"/>
            <a:ext cx="7020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bezorgen via GitHub</a:t>
            </a:r>
            <a:endParaRPr sz="1400" b="0" i="0" u="none" strike="noStrike" cap="none">
              <a:solidFill>
                <a:srgbClr val="000000"/>
              </a:solidFill>
              <a:latin typeface="Arial"/>
              <a:ea typeface="Arial"/>
              <a:cs typeface="Arial"/>
              <a:sym typeface="Arial"/>
            </a:endParaRPr>
          </a:p>
        </p:txBody>
      </p:sp>
      <p:sp>
        <p:nvSpPr>
          <p:cNvPr id="2124" name="Google Shape;2124;g1f0f0b30a0b_1_629"/>
          <p:cNvSpPr/>
          <p:nvPr/>
        </p:nvSpPr>
        <p:spPr>
          <a:xfrm>
            <a:off x="5468475" y="4126725"/>
            <a:ext cx="779700" cy="20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3" name="Picture 2" descr="A screenshot of a computer&#10;&#10;Description automatically generated">
            <a:extLst>
              <a:ext uri="{FF2B5EF4-FFF2-40B4-BE49-F238E27FC236}">
                <a16:creationId xmlns:a16="http://schemas.microsoft.com/office/drawing/2014/main" id="{AFEE2D92-FF1F-4D9A-853A-8529F7DB643D}"/>
              </a:ext>
            </a:extLst>
          </p:cNvPr>
          <p:cNvPicPr>
            <a:picLocks noChangeAspect="1"/>
          </p:cNvPicPr>
          <p:nvPr/>
        </p:nvPicPr>
        <p:blipFill>
          <a:blip r:embed="rId3"/>
          <a:stretch>
            <a:fillRect/>
          </a:stretch>
        </p:blipFill>
        <p:spPr>
          <a:xfrm>
            <a:off x="526381" y="1206753"/>
            <a:ext cx="8492290" cy="3872990"/>
          </a:xfrm>
          <a:prstGeom prst="rect">
            <a:avLst/>
          </a:prstGeom>
        </p:spPr>
      </p:pic>
      <p:sp>
        <p:nvSpPr>
          <p:cNvPr id="4" name="Google Shape;2114;g1f0f0b30a0b_1_500">
            <a:extLst>
              <a:ext uri="{FF2B5EF4-FFF2-40B4-BE49-F238E27FC236}">
                <a16:creationId xmlns:a16="http://schemas.microsoft.com/office/drawing/2014/main" id="{4A79ADB1-C7EE-76F7-85BE-5ABB9EFA2C69}"/>
              </a:ext>
            </a:extLst>
          </p:cNvPr>
          <p:cNvSpPr/>
          <p:nvPr/>
        </p:nvSpPr>
        <p:spPr>
          <a:xfrm>
            <a:off x="865769" y="1529083"/>
            <a:ext cx="628319" cy="362011"/>
          </a:xfrm>
          <a:prstGeom prst="rect">
            <a:avLst/>
          </a:prstGeom>
          <a:noFill/>
          <a:ln w="571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5" name="Google Shape;2114;g1f0f0b30a0b_1_500">
            <a:extLst>
              <a:ext uri="{FF2B5EF4-FFF2-40B4-BE49-F238E27FC236}">
                <a16:creationId xmlns:a16="http://schemas.microsoft.com/office/drawing/2014/main" id="{7B7D8C5F-F878-8CC1-328D-009141BF073F}"/>
              </a:ext>
            </a:extLst>
          </p:cNvPr>
          <p:cNvSpPr/>
          <p:nvPr/>
        </p:nvSpPr>
        <p:spPr>
          <a:xfrm>
            <a:off x="7478124" y="2571819"/>
            <a:ext cx="628319" cy="362011"/>
          </a:xfrm>
          <a:prstGeom prst="rect">
            <a:avLst/>
          </a:prstGeom>
          <a:noFill/>
          <a:ln w="571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7" name="Google Shape;2112;g1f0f0b30a0b_1_500">
            <a:hlinkClick r:id="rId4"/>
            <a:extLst>
              <a:ext uri="{FF2B5EF4-FFF2-40B4-BE49-F238E27FC236}">
                <a16:creationId xmlns:a16="http://schemas.microsoft.com/office/drawing/2014/main" id="{07F4B7DF-430A-9D38-05DF-F6BDF00944E2}"/>
              </a:ext>
            </a:extLst>
          </p:cNvPr>
          <p:cNvSpPr/>
          <p:nvPr/>
        </p:nvSpPr>
        <p:spPr>
          <a:xfrm>
            <a:off x="2406900" y="972350"/>
            <a:ext cx="3464100" cy="29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BE" sz="1500" b="1" i="0" u="sng" strike="noStrike" cap="none">
                <a:solidFill>
                  <a:schemeClr val="hlink"/>
                </a:solidFill>
                <a:latin typeface="Proxima Nova"/>
                <a:ea typeface="Proxima Nova"/>
                <a:cs typeface="Proxima Nova"/>
                <a:sym typeface="Proxima Nova"/>
                <a:hlinkClick r:id="rId5"/>
              </a:rPr>
              <a:t>Klik hier om feedback te bezorgen</a:t>
            </a:r>
            <a:endParaRPr sz="1500" b="1" i="0" u="none" strike="noStrike" cap="none">
              <a:solidFill>
                <a:schemeClr val="hlink"/>
              </a:solidFill>
              <a:latin typeface="Proxima Nova"/>
              <a:ea typeface="Proxima Nova"/>
              <a:cs typeface="Proxima Nova"/>
              <a:sym typeface="Proxima Nova"/>
              <a:hlinkClick r:id="rId5"/>
            </a:endParaRPr>
          </a:p>
        </p:txBody>
      </p:sp>
    </p:spTree>
    <p:extLst>
      <p:ext uri="{BB962C8B-B14F-4D97-AF65-F5344CB8AC3E}">
        <p14:creationId xmlns:p14="http://schemas.microsoft.com/office/powerpoint/2010/main" val="4266822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2" name="Google Shape;2122;g1f0f0b30a0b_1_629"/>
          <p:cNvSpPr txBox="1"/>
          <p:nvPr/>
        </p:nvSpPr>
        <p:spPr>
          <a:xfrm>
            <a:off x="628650" y="273850"/>
            <a:ext cx="7020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bezorgen via GitHub</a:t>
            </a:r>
            <a:endParaRPr sz="1400" b="0" i="0" u="none" strike="noStrike" cap="none">
              <a:solidFill>
                <a:srgbClr val="000000"/>
              </a:solidFill>
              <a:latin typeface="Arial"/>
              <a:ea typeface="Arial"/>
              <a:cs typeface="Arial"/>
              <a:sym typeface="Arial"/>
            </a:endParaRPr>
          </a:p>
        </p:txBody>
      </p:sp>
      <p:sp>
        <p:nvSpPr>
          <p:cNvPr id="2124" name="Google Shape;2124;g1f0f0b30a0b_1_629"/>
          <p:cNvSpPr/>
          <p:nvPr/>
        </p:nvSpPr>
        <p:spPr>
          <a:xfrm>
            <a:off x="5468475" y="4126725"/>
            <a:ext cx="779700" cy="20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2" name="Picture 1" descr="A screenshot of a web page&#10;&#10;Description automatically generated">
            <a:extLst>
              <a:ext uri="{FF2B5EF4-FFF2-40B4-BE49-F238E27FC236}">
                <a16:creationId xmlns:a16="http://schemas.microsoft.com/office/drawing/2014/main" id="{232E5553-D612-851C-0B9F-81D439D3D6F1}"/>
              </a:ext>
            </a:extLst>
          </p:cNvPr>
          <p:cNvPicPr>
            <a:picLocks noChangeAspect="1"/>
          </p:cNvPicPr>
          <p:nvPr/>
        </p:nvPicPr>
        <p:blipFill>
          <a:blip r:embed="rId3"/>
          <a:stretch>
            <a:fillRect/>
          </a:stretch>
        </p:blipFill>
        <p:spPr>
          <a:xfrm>
            <a:off x="626645" y="1286585"/>
            <a:ext cx="8106277" cy="3688265"/>
          </a:xfrm>
          <a:prstGeom prst="rect">
            <a:avLst/>
          </a:prstGeom>
        </p:spPr>
      </p:pic>
      <p:sp>
        <p:nvSpPr>
          <p:cNvPr id="4" name="Google Shape;2114;g1f0f0b30a0b_1_500">
            <a:extLst>
              <a:ext uri="{FF2B5EF4-FFF2-40B4-BE49-F238E27FC236}">
                <a16:creationId xmlns:a16="http://schemas.microsoft.com/office/drawing/2014/main" id="{4A79ADB1-C7EE-76F7-85BE-5ABB9EFA2C69}"/>
              </a:ext>
            </a:extLst>
          </p:cNvPr>
          <p:cNvSpPr/>
          <p:nvPr/>
        </p:nvSpPr>
        <p:spPr>
          <a:xfrm>
            <a:off x="976058" y="1504017"/>
            <a:ext cx="628319" cy="362011"/>
          </a:xfrm>
          <a:prstGeom prst="rect">
            <a:avLst/>
          </a:prstGeom>
          <a:noFill/>
          <a:ln w="571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5" name="Google Shape;2114;g1f0f0b30a0b_1_500">
            <a:extLst>
              <a:ext uri="{FF2B5EF4-FFF2-40B4-BE49-F238E27FC236}">
                <a16:creationId xmlns:a16="http://schemas.microsoft.com/office/drawing/2014/main" id="{7B7D8C5F-F878-8CC1-328D-009141BF073F}"/>
              </a:ext>
            </a:extLst>
          </p:cNvPr>
          <p:cNvSpPr/>
          <p:nvPr/>
        </p:nvSpPr>
        <p:spPr>
          <a:xfrm>
            <a:off x="5558084" y="4331437"/>
            <a:ext cx="919082" cy="362011"/>
          </a:xfrm>
          <a:prstGeom prst="rect">
            <a:avLst/>
          </a:prstGeom>
          <a:noFill/>
          <a:ln w="571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7" name="Google Shape;2112;g1f0f0b30a0b_1_500">
            <a:hlinkClick r:id="rId4"/>
            <a:extLst>
              <a:ext uri="{FF2B5EF4-FFF2-40B4-BE49-F238E27FC236}">
                <a16:creationId xmlns:a16="http://schemas.microsoft.com/office/drawing/2014/main" id="{3ED99141-EE11-4C01-4B3C-84E916BFF658}"/>
              </a:ext>
            </a:extLst>
          </p:cNvPr>
          <p:cNvSpPr/>
          <p:nvPr/>
        </p:nvSpPr>
        <p:spPr>
          <a:xfrm>
            <a:off x="2406900" y="972350"/>
            <a:ext cx="3464100" cy="29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BE" sz="1500" b="1" i="0" u="sng" strike="noStrike" cap="none">
                <a:solidFill>
                  <a:schemeClr val="hlink"/>
                </a:solidFill>
                <a:latin typeface="Proxima Nova"/>
                <a:ea typeface="Proxima Nova"/>
                <a:cs typeface="Proxima Nova"/>
                <a:sym typeface="Proxima Nova"/>
                <a:hlinkClick r:id="rId5"/>
              </a:rPr>
              <a:t>Klik hier om feedback te bezorgen</a:t>
            </a:r>
            <a:endParaRPr sz="1500" b="1" i="0" u="none" strike="noStrike" cap="none">
              <a:solidFill>
                <a:schemeClr val="hlink"/>
              </a:solidFill>
              <a:latin typeface="Proxima Nova"/>
              <a:ea typeface="Proxima Nova"/>
              <a:cs typeface="Proxima Nova"/>
              <a:sym typeface="Proxima Nova"/>
              <a:hlinkClick r:id="rId5"/>
            </a:endParaRPr>
          </a:p>
        </p:txBody>
      </p:sp>
    </p:spTree>
    <p:extLst>
      <p:ext uri="{BB962C8B-B14F-4D97-AF65-F5344CB8AC3E}">
        <p14:creationId xmlns:p14="http://schemas.microsoft.com/office/powerpoint/2010/main" val="2328598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20522C8-D0E8-B26D-F303-76F82A521E59}"/>
              </a:ext>
            </a:extLst>
          </p:cNvPr>
          <p:cNvPicPr>
            <a:picLocks noChangeAspect="1"/>
          </p:cNvPicPr>
          <p:nvPr/>
        </p:nvPicPr>
        <p:blipFill rotWithShape="1">
          <a:blip r:embed="rId3"/>
          <a:srcRect t="13021" b="468"/>
          <a:stretch/>
        </p:blipFill>
        <p:spPr>
          <a:xfrm>
            <a:off x="628650" y="1628882"/>
            <a:ext cx="7835265" cy="3329899"/>
          </a:xfrm>
          <a:prstGeom prst="rect">
            <a:avLst/>
          </a:prstGeom>
        </p:spPr>
      </p:pic>
      <p:sp>
        <p:nvSpPr>
          <p:cNvPr id="2132" name="Google Shape;2132;g1f0f0b30a0b_1_515"/>
          <p:cNvSpPr txBox="1"/>
          <p:nvPr/>
        </p:nvSpPr>
        <p:spPr>
          <a:xfrm>
            <a:off x="628650" y="273850"/>
            <a:ext cx="70206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Reageren op feedback</a:t>
            </a:r>
            <a:endParaRPr sz="1400" b="0" i="0" u="none" strike="noStrike" cap="none">
              <a:solidFill>
                <a:srgbClr val="000000"/>
              </a:solidFill>
              <a:latin typeface="Arial"/>
              <a:ea typeface="Arial"/>
              <a:cs typeface="Arial"/>
              <a:sym typeface="Arial"/>
            </a:endParaRPr>
          </a:p>
        </p:txBody>
      </p:sp>
      <p:sp>
        <p:nvSpPr>
          <p:cNvPr id="3" name="Rectangle 2">
            <a:extLst>
              <a:ext uri="{FF2B5EF4-FFF2-40B4-BE49-F238E27FC236}">
                <a16:creationId xmlns:a16="http://schemas.microsoft.com/office/drawing/2014/main" id="{AEB1E6B0-F7B5-139A-3F41-46C06C625B85}"/>
              </a:ext>
            </a:extLst>
          </p:cNvPr>
          <p:cNvSpPr/>
          <p:nvPr/>
        </p:nvSpPr>
        <p:spPr>
          <a:xfrm>
            <a:off x="1815078" y="3380048"/>
            <a:ext cx="4109085" cy="194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112;g1f0f0b30a0b_1_500">
            <a:hlinkClick r:id="rId4"/>
            <a:extLst>
              <a:ext uri="{FF2B5EF4-FFF2-40B4-BE49-F238E27FC236}">
                <a16:creationId xmlns:a16="http://schemas.microsoft.com/office/drawing/2014/main" id="{39845B87-6074-7A71-EF7D-5D2925C35038}"/>
              </a:ext>
            </a:extLst>
          </p:cNvPr>
          <p:cNvSpPr/>
          <p:nvPr/>
        </p:nvSpPr>
        <p:spPr>
          <a:xfrm>
            <a:off x="2406900" y="972350"/>
            <a:ext cx="3464100" cy="29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BE" sz="1500" b="1" i="0" u="sng" strike="noStrike" cap="none">
                <a:solidFill>
                  <a:schemeClr val="hlink"/>
                </a:solidFill>
                <a:latin typeface="Proxima Nova"/>
                <a:ea typeface="Proxima Nova"/>
                <a:cs typeface="Proxima Nova"/>
                <a:sym typeface="Proxima Nova"/>
                <a:hlinkClick r:id="rId5"/>
              </a:rPr>
              <a:t>Klik hier om feedback te bezorgen</a:t>
            </a:r>
            <a:endParaRPr sz="1500" b="1" i="0" u="none" strike="noStrike" cap="none">
              <a:solidFill>
                <a:schemeClr val="hlink"/>
              </a:solidFill>
              <a:latin typeface="Proxima Nova"/>
              <a:ea typeface="Proxima Nova"/>
              <a:cs typeface="Proxima Nova"/>
              <a:sym typeface="Proxima Nova"/>
              <a:hlinkClick r:id="rId5"/>
            </a:endParaRPr>
          </a:p>
        </p:txBody>
      </p:sp>
      <p:sp>
        <p:nvSpPr>
          <p:cNvPr id="2130" name="Google Shape;2130;g1f0f0b30a0b_1_515"/>
          <p:cNvSpPr/>
          <p:nvPr/>
        </p:nvSpPr>
        <p:spPr>
          <a:xfrm>
            <a:off x="1426283" y="3474584"/>
            <a:ext cx="4680644" cy="1483705"/>
          </a:xfrm>
          <a:prstGeom prst="rect">
            <a:avLst/>
          </a:prstGeom>
          <a:noFill/>
          <a:ln w="571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buSzPts val="1400"/>
            </a:pPr>
            <a:endParaRPr>
              <a:latin typeface="Proxima Nova"/>
              <a:sym typeface="Proxima Nova"/>
            </a:endParaRPr>
          </a:p>
        </p:txBody>
      </p:sp>
    </p:spTree>
    <p:extLst>
      <p:ext uri="{BB962C8B-B14F-4D97-AF65-F5344CB8AC3E}">
        <p14:creationId xmlns:p14="http://schemas.microsoft.com/office/powerpoint/2010/main" val="1185383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700" b="1"/>
              <a:t>Volgende stappen en Q&amp;A</a:t>
            </a: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150369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g1f0f0b30a0b_1_363"/>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075" name="Google Shape;2075;g1f0f0b30a0b_1_363"/>
          <p:cNvGrpSpPr/>
          <p:nvPr/>
        </p:nvGrpSpPr>
        <p:grpSpPr>
          <a:xfrm>
            <a:off x="641986" y="1367320"/>
            <a:ext cx="478299" cy="478299"/>
            <a:chOff x="4640263" y="1219200"/>
            <a:chExt cx="123825" cy="123825"/>
          </a:xfrm>
        </p:grpSpPr>
        <p:sp>
          <p:nvSpPr>
            <p:cNvPr id="2076" name="Google Shape;2076;g1f0f0b30a0b_1_363"/>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7" name="Google Shape;2077;g1f0f0b30a0b_1_363"/>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8" name="Google Shape;2078;g1f0f0b30a0b_1_363"/>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9" name="Google Shape;2079;g1f0f0b30a0b_1_363"/>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0" name="Google Shape;2080;g1f0f0b30a0b_1_363"/>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081" name="Google Shape;2081;g1f0f0b30a0b_1_363"/>
          <p:cNvGrpSpPr/>
          <p:nvPr/>
        </p:nvGrpSpPr>
        <p:grpSpPr>
          <a:xfrm>
            <a:off x="630418" y="1988267"/>
            <a:ext cx="470610" cy="478327"/>
            <a:chOff x="6215424" y="4028218"/>
            <a:chExt cx="202814" cy="206140"/>
          </a:xfrm>
        </p:grpSpPr>
        <p:sp>
          <p:nvSpPr>
            <p:cNvPr id="2082" name="Google Shape;2082;g1f0f0b30a0b_1_363"/>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2083" name="Google Shape;2083;g1f0f0b30a0b_1_363"/>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2084" name="Google Shape;2084;g1f0f0b30a0b_1_363"/>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2085" name="Google Shape;2085;g1f0f0b30a0b_1_363"/>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2086" name="Google Shape;2086;g1f0f0b30a0b_1_363"/>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2087" name="Google Shape;2087;g1f0f0b30a0b_1_363"/>
          <p:cNvGrpSpPr/>
          <p:nvPr/>
        </p:nvGrpSpPr>
        <p:grpSpPr>
          <a:xfrm>
            <a:off x="646650" y="3329996"/>
            <a:ext cx="479163" cy="478593"/>
            <a:chOff x="4148138" y="53975"/>
            <a:chExt cx="1335088" cy="1333500"/>
          </a:xfrm>
        </p:grpSpPr>
        <p:sp>
          <p:nvSpPr>
            <p:cNvPr id="2088" name="Google Shape;2088;g1f0f0b30a0b_1_363"/>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9" name="Google Shape;2089;g1f0f0b30a0b_1_363"/>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090" name="Google Shape;2090;g1f0f0b30a0b_1_363"/>
          <p:cNvGrpSpPr/>
          <p:nvPr/>
        </p:nvGrpSpPr>
        <p:grpSpPr>
          <a:xfrm>
            <a:off x="636299" y="2611404"/>
            <a:ext cx="471655" cy="471655"/>
            <a:chOff x="4287838" y="1854201"/>
            <a:chExt cx="149225" cy="149225"/>
          </a:xfrm>
        </p:grpSpPr>
        <p:sp>
          <p:nvSpPr>
            <p:cNvPr id="2091" name="Google Shape;2091;g1f0f0b30a0b_1_363"/>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2092" name="Google Shape;2092;g1f0f0b30a0b_1_363"/>
            <p:cNvCxnSpPr/>
            <p:nvPr/>
          </p:nvCxnSpPr>
          <p:spPr>
            <a:xfrm>
              <a:off x="4375150" y="1884363"/>
              <a:ext cx="0" cy="0"/>
            </a:xfrm>
            <a:prstGeom prst="straightConnector1">
              <a:avLst/>
            </a:prstGeom>
            <a:noFill/>
            <a:ln>
              <a:noFill/>
            </a:ln>
          </p:spPr>
        </p:cxnSp>
        <p:cxnSp>
          <p:nvCxnSpPr>
            <p:cNvPr id="2093" name="Google Shape;2093;g1f0f0b30a0b_1_363"/>
            <p:cNvCxnSpPr/>
            <p:nvPr/>
          </p:nvCxnSpPr>
          <p:spPr>
            <a:xfrm>
              <a:off x="4375150" y="1884363"/>
              <a:ext cx="0" cy="0"/>
            </a:xfrm>
            <a:prstGeom prst="straightConnector1">
              <a:avLst/>
            </a:prstGeom>
            <a:noFill/>
            <a:ln>
              <a:noFill/>
            </a:ln>
          </p:spPr>
        </p:cxnSp>
        <p:sp>
          <p:nvSpPr>
            <p:cNvPr id="2094" name="Google Shape;2094;g1f0f0b30a0b_1_363"/>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2095" name="Google Shape;2095;g1f0f0b30a0b_1_363"/>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Verwerken van alle input uit de laatste thematische werkgroep.</a:t>
            </a:r>
            <a:endParaRPr sz="1400" b="0" i="0" u="none" strike="noStrike" cap="none">
              <a:solidFill>
                <a:srgbClr val="000000"/>
              </a:solidFill>
              <a:latin typeface="Arial"/>
              <a:ea typeface="Arial"/>
              <a:cs typeface="Arial"/>
              <a:sym typeface="Arial"/>
            </a:endParaRPr>
          </a:p>
        </p:txBody>
      </p:sp>
      <p:sp>
        <p:nvSpPr>
          <p:cNvPr id="2096" name="Google Shape;2096;g1f0f0b30a0b_1_363"/>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Rondsturen van een verslag van deze werkgroep. </a:t>
            </a:r>
            <a:endParaRPr sz="1400" b="0" i="0" u="none" strike="noStrike" cap="none">
              <a:solidFill>
                <a:srgbClr val="000000"/>
              </a:solidFill>
              <a:latin typeface="Arial"/>
              <a:ea typeface="Arial"/>
              <a:cs typeface="Arial"/>
              <a:sym typeface="Arial"/>
            </a:endParaRPr>
          </a:p>
        </p:txBody>
      </p:sp>
      <p:sp>
        <p:nvSpPr>
          <p:cNvPr id="2097" name="Google Shape;2097;g1f0f0b30a0b_1_363"/>
          <p:cNvSpPr txBox="1"/>
          <p:nvPr/>
        </p:nvSpPr>
        <p:spPr>
          <a:xfrm>
            <a:off x="1267574" y="2687672"/>
            <a:ext cx="67683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Update publicatie op data.vlaanderen.be als kandidaat standaard.</a:t>
            </a:r>
            <a:endParaRPr sz="1400" b="0" i="0" u="none" strike="noStrike" cap="none">
              <a:solidFill>
                <a:srgbClr val="000000"/>
              </a:solidFill>
              <a:latin typeface="Arial"/>
              <a:ea typeface="Arial"/>
              <a:cs typeface="Arial"/>
              <a:sym typeface="Arial"/>
            </a:endParaRPr>
          </a:p>
        </p:txBody>
      </p:sp>
      <p:sp>
        <p:nvSpPr>
          <p:cNvPr id="2098" name="Google Shape;2098;g1f0f0b30a0b_1_363"/>
          <p:cNvSpPr txBox="1"/>
          <p:nvPr/>
        </p:nvSpPr>
        <p:spPr>
          <a:xfrm>
            <a:off x="1267624" y="3400303"/>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1" i="0" u="none" strike="noStrike" cap="none">
                <a:solidFill>
                  <a:srgbClr val="000000"/>
                </a:solidFill>
                <a:latin typeface="Arial"/>
                <a:ea typeface="Arial"/>
                <a:cs typeface="Arial"/>
                <a:sym typeface="Arial"/>
              </a:rPr>
              <a:t>Feedback capteren </a:t>
            </a:r>
            <a:r>
              <a:rPr lang="nl-BE" sz="1600" b="0" i="0" u="none" strike="noStrike" cap="none">
                <a:solidFill>
                  <a:srgbClr val="000000"/>
                </a:solidFill>
                <a:latin typeface="Arial"/>
                <a:ea typeface="Arial"/>
                <a:cs typeface="Arial"/>
                <a:sym typeface="Arial"/>
              </a:rPr>
              <a:t>(via GitHub) tijdens de publieke review periode.</a:t>
            </a:r>
            <a:endParaRPr sz="1400" b="0" i="0" u="none" strike="noStrike" cap="none">
              <a:solidFill>
                <a:srgbClr val="000000"/>
              </a:solidFill>
              <a:latin typeface="Arial"/>
              <a:ea typeface="Arial"/>
              <a:cs typeface="Arial"/>
              <a:sym typeface="Arial"/>
            </a:endParaRPr>
          </a:p>
        </p:txBody>
      </p:sp>
      <p:sp>
        <p:nvSpPr>
          <p:cNvPr id="2099" name="Google Shape;2099;g1f0f0b30a0b_1_36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49238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3" name="Google Shape;747;p34">
            <a:extLst>
              <a:ext uri="{FF2B5EF4-FFF2-40B4-BE49-F238E27FC236}">
                <a16:creationId xmlns:a16="http://schemas.microsoft.com/office/drawing/2014/main" id="{57F2E264-06C8-9A03-99EC-9CC1B99F9DAA}"/>
              </a:ext>
            </a:extLst>
          </p:cNvPr>
          <p:cNvSpPr/>
          <p:nvPr/>
        </p:nvSpPr>
        <p:spPr>
          <a:xfrm rot="10800000">
            <a:off x="4643289" y="3730957"/>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400"/>
            </a:pPr>
            <a:endParaRPr sz="1400">
              <a:solidFill>
                <a:schemeClr val="lt1"/>
              </a:solidFill>
              <a:latin typeface="Arial"/>
              <a:ea typeface="Arial"/>
              <a:cs typeface="Arial"/>
              <a:sym typeface="Arial"/>
            </a:endParaRPr>
          </a:p>
        </p:txBody>
      </p:sp>
      <p:sp>
        <p:nvSpPr>
          <p:cNvPr id="1090" name="Google Shape;1090;p26"/>
          <p:cNvSpPr txBox="1"/>
          <p:nvPr/>
        </p:nvSpPr>
        <p:spPr>
          <a:xfrm>
            <a:off x="628650" y="203442"/>
            <a:ext cx="7886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a:solidFill>
                  <a:srgbClr val="000000"/>
                </a:solidFill>
                <a:latin typeface="Arial"/>
                <a:cs typeface="Arial"/>
              </a:rPr>
              <a:t>OSLO </a:t>
            </a:r>
            <a:r>
              <a:rPr lang="en-GB" sz="2800" b="1" err="1">
                <a:solidFill>
                  <a:srgbClr val="000000"/>
                </a:solidFill>
                <a:latin typeface="Arial"/>
                <a:cs typeface="Arial"/>
              </a:rPr>
              <a:t>Tijdlijn</a:t>
            </a:r>
            <a:endParaRPr lang="en-US" sz="2800" b="1">
              <a:solidFill>
                <a:srgbClr val="000000"/>
              </a:solidFill>
              <a:latin typeface="Arial"/>
              <a:cs typeface="Arial"/>
            </a:endParaRPr>
          </a:p>
        </p:txBody>
      </p:sp>
      <p:cxnSp>
        <p:nvCxnSpPr>
          <p:cNvPr id="1091" name="Google Shape;1091;p26"/>
          <p:cNvCxnSpPr/>
          <p:nvPr/>
        </p:nvCxnSpPr>
        <p:spPr>
          <a:xfrm>
            <a:off x="6074316" y="2172229"/>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p:nvPr/>
        </p:nvCxnSpPr>
        <p:spPr>
          <a:xfrm>
            <a:off x="8204034" y="2207335"/>
            <a:ext cx="1500" cy="506100"/>
          </a:xfrm>
          <a:prstGeom prst="straightConnector1">
            <a:avLst/>
          </a:prstGeom>
          <a:noFill/>
          <a:ln w="12700" cap="sq" cmpd="sng">
            <a:solidFill>
              <a:srgbClr val="454034"/>
            </a:solidFill>
            <a:prstDash val="solid"/>
            <a:round/>
            <a:headEnd type="oval" w="med" len="med"/>
            <a:tailEnd type="none" w="sm" len="sm"/>
          </a:ln>
        </p:spPr>
      </p:cxnSp>
      <p:cxnSp>
        <p:nvCxnSpPr>
          <p:cNvPr id="1093" name="Google Shape;1093;p26"/>
          <p:cNvCxnSpPr/>
          <p:nvPr/>
        </p:nvCxnSpPr>
        <p:spPr>
          <a:xfrm flipH="1">
            <a:off x="4200667" y="2145217"/>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4" name="Google Shape;1094;p26"/>
          <p:cNvCxnSpPr/>
          <p:nvPr/>
        </p:nvCxnSpPr>
        <p:spPr>
          <a:xfrm flipH="1">
            <a:off x="2486056" y="2159284"/>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3211144" y="2908892"/>
            <a:ext cx="0" cy="377351"/>
          </a:xfrm>
          <a:prstGeom prst="straightConnector1">
            <a:avLst/>
          </a:prstGeom>
          <a:noFill/>
          <a:ln w="12700" cap="sq" cmpd="sng">
            <a:solidFill>
              <a:srgbClr val="454034"/>
            </a:solidFill>
            <a:prstDash val="solid"/>
            <a:round/>
            <a:headEnd type="none" w="sm" len="sm"/>
            <a:tailEnd type="oval" w="med" len="med"/>
          </a:ln>
        </p:spPr>
      </p:cxnSp>
      <p:cxnSp>
        <p:nvCxnSpPr>
          <p:cNvPr id="1096" name="Google Shape;1096;p26"/>
          <p:cNvCxnSpPr/>
          <p:nvPr/>
        </p:nvCxnSpPr>
        <p:spPr>
          <a:xfrm>
            <a:off x="1762746" y="2916235"/>
            <a:ext cx="0" cy="224400"/>
          </a:xfrm>
          <a:prstGeom prst="straightConnector1">
            <a:avLst/>
          </a:prstGeom>
          <a:noFill/>
          <a:ln w="12700" cap="sq" cmpd="sng">
            <a:solidFill>
              <a:srgbClr val="454034"/>
            </a:solidFill>
            <a:prstDash val="solid"/>
            <a:round/>
            <a:headEnd type="none" w="sm" len="sm"/>
            <a:tailEnd type="oval" w="med" len="med"/>
          </a:ln>
        </p:spPr>
      </p:cxnSp>
      <p:sp>
        <p:nvSpPr>
          <p:cNvPr id="1097" name="Google Shape;1097;p26"/>
          <p:cNvSpPr txBox="1"/>
          <p:nvPr/>
        </p:nvSpPr>
        <p:spPr>
          <a:xfrm>
            <a:off x="316084" y="2713435"/>
            <a:ext cx="723300" cy="2028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januari</a:t>
            </a:r>
            <a:endParaRPr sz="1300">
              <a:solidFill>
                <a:srgbClr val="000000"/>
              </a:solidFill>
              <a:latin typeface="Arial"/>
              <a:ea typeface="Arial"/>
              <a:cs typeface="Arial"/>
              <a:sym typeface="Arial"/>
            </a:endParaRPr>
          </a:p>
        </p:txBody>
      </p:sp>
      <p:sp>
        <p:nvSpPr>
          <p:cNvPr id="1098" name="Google Shape;1098;p26"/>
          <p:cNvSpPr/>
          <p:nvPr/>
        </p:nvSpPr>
        <p:spPr>
          <a:xfrm rot="5400000">
            <a:off x="8817372" y="2647435"/>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endParaRPr sz="1600">
              <a:solidFill>
                <a:schemeClr val="dk1"/>
              </a:solidFill>
              <a:latin typeface="Arial"/>
              <a:ea typeface="Arial"/>
              <a:cs typeface="Arial"/>
              <a:sym typeface="Arial"/>
            </a:endParaRPr>
          </a:p>
        </p:txBody>
      </p:sp>
      <p:cxnSp>
        <p:nvCxnSpPr>
          <p:cNvPr id="1099" name="Google Shape;1099;p26"/>
          <p:cNvCxnSpPr/>
          <p:nvPr/>
        </p:nvCxnSpPr>
        <p:spPr>
          <a:xfrm>
            <a:off x="688641" y="2290288"/>
            <a:ext cx="900" cy="371700"/>
          </a:xfrm>
          <a:prstGeom prst="straightConnector1">
            <a:avLst/>
          </a:prstGeom>
          <a:noFill/>
          <a:ln w="12700" cap="sq" cmpd="sng">
            <a:solidFill>
              <a:srgbClr val="454034"/>
            </a:solidFill>
            <a:prstDash val="solid"/>
            <a:round/>
            <a:headEnd type="oval" w="med" len="med"/>
            <a:tailEnd type="none" w="sm" len="sm"/>
          </a:ln>
        </p:spPr>
      </p:cxnSp>
      <p:sp>
        <p:nvSpPr>
          <p:cNvPr id="1100" name="Google Shape;1100;p26"/>
          <p:cNvSpPr txBox="1"/>
          <p:nvPr/>
        </p:nvSpPr>
        <p:spPr>
          <a:xfrm>
            <a:off x="1039446" y="2712348"/>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err="1">
                <a:solidFill>
                  <a:schemeClr val="lt1"/>
                </a:solidFill>
                <a:latin typeface="Arial"/>
                <a:ea typeface="Arial"/>
                <a:cs typeface="Arial"/>
                <a:sym typeface="Arial"/>
              </a:rPr>
              <a:t>februari</a:t>
            </a:r>
            <a:endParaRPr sz="900" b="1">
              <a:solidFill>
                <a:schemeClr val="lt1"/>
              </a:solidFill>
              <a:latin typeface="Arial"/>
              <a:ea typeface="Arial"/>
              <a:cs typeface="Arial"/>
              <a:sym typeface="Arial"/>
            </a:endParaRPr>
          </a:p>
        </p:txBody>
      </p:sp>
      <p:sp>
        <p:nvSpPr>
          <p:cNvPr id="1101" name="Google Shape;1101;p26"/>
          <p:cNvSpPr txBox="1"/>
          <p:nvPr/>
        </p:nvSpPr>
        <p:spPr>
          <a:xfrm>
            <a:off x="1762805" y="2708644"/>
            <a:ext cx="723300" cy="2019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maart</a:t>
            </a:r>
            <a:endParaRPr sz="900" b="1">
              <a:solidFill>
                <a:schemeClr val="dk1"/>
              </a:solidFill>
              <a:latin typeface="Arial"/>
              <a:ea typeface="Arial"/>
              <a:cs typeface="Arial"/>
              <a:sym typeface="Arial"/>
            </a:endParaRPr>
          </a:p>
        </p:txBody>
      </p:sp>
      <p:sp>
        <p:nvSpPr>
          <p:cNvPr id="1102" name="Google Shape;1102;p26"/>
          <p:cNvSpPr txBox="1"/>
          <p:nvPr/>
        </p:nvSpPr>
        <p:spPr>
          <a:xfrm>
            <a:off x="2486175" y="2712338"/>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april</a:t>
            </a:r>
            <a:endParaRPr sz="900" b="1">
              <a:solidFill>
                <a:schemeClr val="lt1"/>
              </a:solidFill>
              <a:latin typeface="Arial"/>
              <a:ea typeface="Arial"/>
              <a:cs typeface="Arial"/>
              <a:sym typeface="Arial"/>
            </a:endParaRPr>
          </a:p>
        </p:txBody>
      </p:sp>
      <p:sp>
        <p:nvSpPr>
          <p:cNvPr id="1103" name="Google Shape;1103;p26"/>
          <p:cNvSpPr txBox="1"/>
          <p:nvPr/>
        </p:nvSpPr>
        <p:spPr>
          <a:xfrm>
            <a:off x="3209526" y="2706859"/>
            <a:ext cx="723300" cy="2019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mei</a:t>
            </a:r>
            <a:endParaRPr sz="1300">
              <a:solidFill>
                <a:srgbClr val="000000"/>
              </a:solidFill>
              <a:latin typeface="Arial"/>
              <a:ea typeface="Arial"/>
              <a:cs typeface="Arial"/>
              <a:sym typeface="Arial"/>
            </a:endParaRPr>
          </a:p>
        </p:txBody>
      </p:sp>
      <p:sp>
        <p:nvSpPr>
          <p:cNvPr id="1104" name="Google Shape;1104;p26"/>
          <p:cNvSpPr txBox="1"/>
          <p:nvPr/>
        </p:nvSpPr>
        <p:spPr>
          <a:xfrm>
            <a:off x="3932886" y="2710818"/>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juni</a:t>
            </a:r>
            <a:endParaRPr sz="900" b="1">
              <a:solidFill>
                <a:schemeClr val="lt1"/>
              </a:solidFill>
              <a:latin typeface="Arial"/>
              <a:ea typeface="Arial"/>
              <a:cs typeface="Arial"/>
              <a:sym typeface="Arial"/>
            </a:endParaRPr>
          </a:p>
        </p:txBody>
      </p:sp>
      <p:sp>
        <p:nvSpPr>
          <p:cNvPr id="1105" name="Google Shape;1105;p26"/>
          <p:cNvSpPr txBox="1"/>
          <p:nvPr/>
        </p:nvSpPr>
        <p:spPr>
          <a:xfrm>
            <a:off x="4632699" y="2710818"/>
            <a:ext cx="723300" cy="2019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juli</a:t>
            </a:r>
            <a:endParaRPr sz="900" b="1">
              <a:solidFill>
                <a:schemeClr val="dk1"/>
              </a:solidFill>
              <a:latin typeface="Arial"/>
              <a:ea typeface="Arial"/>
              <a:cs typeface="Arial"/>
              <a:sym typeface="Arial"/>
            </a:endParaRPr>
          </a:p>
        </p:txBody>
      </p:sp>
      <p:sp>
        <p:nvSpPr>
          <p:cNvPr id="1106" name="Google Shape;1106;p26"/>
          <p:cNvSpPr txBox="1"/>
          <p:nvPr/>
        </p:nvSpPr>
        <p:spPr>
          <a:xfrm>
            <a:off x="5356058" y="2717816"/>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augustus</a:t>
            </a:r>
            <a:endParaRPr sz="900" b="1">
              <a:solidFill>
                <a:schemeClr val="lt1"/>
              </a:solidFill>
              <a:latin typeface="Arial"/>
              <a:ea typeface="Arial"/>
              <a:cs typeface="Arial"/>
              <a:sym typeface="Arial"/>
            </a:endParaRPr>
          </a:p>
        </p:txBody>
      </p:sp>
      <p:sp>
        <p:nvSpPr>
          <p:cNvPr id="1107" name="Google Shape;1107;p26"/>
          <p:cNvSpPr txBox="1"/>
          <p:nvPr/>
        </p:nvSpPr>
        <p:spPr>
          <a:xfrm>
            <a:off x="196932" y="1970716"/>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latin typeface="Arial"/>
                <a:ea typeface="Arial"/>
                <a:cs typeface="Arial"/>
                <a:sym typeface="Arial"/>
              </a:rPr>
              <a:t>Kick-Off </a:t>
            </a:r>
            <a:endParaRPr lang="en-US" sz="400" b="1">
              <a:solidFill>
                <a:schemeClr val="dk1"/>
              </a:solidFill>
            </a:endParaRPr>
          </a:p>
          <a:p>
            <a:pPr algn="ctr"/>
            <a:r>
              <a:rPr lang="en-GB" sz="800" b="1">
                <a:solidFill>
                  <a:schemeClr val="dk1"/>
                </a:solidFill>
              </a:rPr>
              <a:t>di 13 </a:t>
            </a:r>
            <a:r>
              <a:rPr lang="en-GB" sz="800" b="1" err="1">
                <a:solidFill>
                  <a:schemeClr val="dk1"/>
                </a:solidFill>
              </a:rPr>
              <a:t>jan</a:t>
            </a:r>
            <a:r>
              <a:rPr lang="en-GB" sz="800" b="1">
                <a:solidFill>
                  <a:schemeClr val="dk1"/>
                </a:solidFill>
              </a:rPr>
              <a:t> </a:t>
            </a:r>
            <a:endParaRPr sz="1800">
              <a:solidFill>
                <a:schemeClr val="dk1"/>
              </a:solidFill>
            </a:endParaRPr>
          </a:p>
        </p:txBody>
      </p:sp>
      <p:sp>
        <p:nvSpPr>
          <p:cNvPr id="1108" name="Google Shape;1108;p26"/>
          <p:cNvSpPr txBox="1"/>
          <p:nvPr/>
        </p:nvSpPr>
        <p:spPr>
          <a:xfrm>
            <a:off x="1949956" y="1616338"/>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err="1">
                <a:solidFill>
                  <a:schemeClr val="dk1"/>
                </a:solidFill>
              </a:rPr>
              <a:t>Werksessie</a:t>
            </a:r>
            <a:r>
              <a:rPr lang="en-GB" sz="950" b="1">
                <a:solidFill>
                  <a:schemeClr val="dk1"/>
                </a:solidFill>
              </a:rPr>
              <a:t> LB</a:t>
            </a:r>
            <a:endParaRPr lang="en-GB" sz="750" b="1" strike="sngStrike">
              <a:solidFill>
                <a:schemeClr val="dk1"/>
              </a:solidFill>
              <a:latin typeface="Arial"/>
              <a:ea typeface="Arial"/>
              <a:cs typeface="Arial"/>
              <a:sym typeface="Arial"/>
            </a:endParaRPr>
          </a:p>
          <a:p>
            <a:pPr algn="ctr">
              <a:buSzPts val="1050"/>
            </a:pPr>
            <a:r>
              <a:rPr lang="en-GB" sz="800" b="1">
                <a:solidFill>
                  <a:schemeClr val="dk1"/>
                </a:solidFill>
              </a:rPr>
              <a:t>di 16 </a:t>
            </a:r>
            <a:r>
              <a:rPr lang="en-GB" sz="800" b="1" err="1">
                <a:solidFill>
                  <a:schemeClr val="dk1"/>
                </a:solidFill>
              </a:rPr>
              <a:t>apr</a:t>
            </a:r>
            <a:r>
              <a:rPr lang="en-GB" sz="800" b="1">
                <a:solidFill>
                  <a:schemeClr val="dk1"/>
                </a:solidFill>
              </a:rPr>
              <a:t> </a:t>
            </a:r>
            <a:endParaRPr sz="800" b="1">
              <a:solidFill>
                <a:schemeClr val="dk1"/>
              </a:solidFill>
            </a:endParaRPr>
          </a:p>
          <a:p>
            <a:pPr algn="ctr">
              <a:buClr>
                <a:srgbClr val="000000"/>
              </a:buClr>
              <a:buSzPts val="1050"/>
            </a:pPr>
            <a:r>
              <a:rPr lang="en-GB" sz="800">
                <a:solidFill>
                  <a:schemeClr val="dk1"/>
                </a:solidFill>
              </a:rPr>
              <a:t>(</a:t>
            </a:r>
            <a:r>
              <a:rPr lang="en-GB" sz="800" err="1">
                <a:solidFill>
                  <a:schemeClr val="dk1"/>
                </a:solidFill>
              </a:rPr>
              <a:t>na</a:t>
            </a:r>
            <a:r>
              <a:rPr lang="en-GB" sz="800">
                <a:solidFill>
                  <a:schemeClr val="dk1"/>
                </a:solidFill>
              </a:rPr>
              <a:t> de </a:t>
            </a:r>
            <a:r>
              <a:rPr lang="en-GB" sz="800" err="1">
                <a:solidFill>
                  <a:schemeClr val="dk1"/>
                </a:solidFill>
              </a:rPr>
              <a:t>paasvakantie</a:t>
            </a:r>
            <a:r>
              <a:rPr lang="en-GB" sz="800">
                <a:solidFill>
                  <a:schemeClr val="dk1"/>
                </a:solidFill>
              </a:rPr>
              <a:t>)</a:t>
            </a:r>
            <a:endParaRPr sz="750">
              <a:solidFill>
                <a:schemeClr val="dk1"/>
              </a:solidFill>
            </a:endParaRPr>
          </a:p>
        </p:txBody>
      </p:sp>
      <p:sp>
        <p:nvSpPr>
          <p:cNvPr id="1109" name="Google Shape;1109;p26"/>
          <p:cNvSpPr txBox="1"/>
          <p:nvPr/>
        </p:nvSpPr>
        <p:spPr>
          <a:xfrm>
            <a:off x="2715694" y="3358159"/>
            <a:ext cx="984300" cy="308349"/>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rPr>
              <a:t>TW1</a:t>
            </a:r>
            <a:endParaRPr sz="950" b="1">
              <a:solidFill>
                <a:schemeClr val="dk1"/>
              </a:solidFill>
              <a:latin typeface="Arial"/>
              <a:ea typeface="Arial"/>
              <a:cs typeface="Arial"/>
              <a:sym typeface="Arial"/>
            </a:endParaRPr>
          </a:p>
          <a:p>
            <a:pPr algn="ctr"/>
            <a:r>
              <a:rPr lang="en-GB" sz="800" b="1">
                <a:solidFill>
                  <a:schemeClr val="dk1"/>
                </a:solidFill>
              </a:rPr>
              <a:t>do 16 </a:t>
            </a:r>
            <a:r>
              <a:rPr lang="en-GB" sz="800" b="1" err="1">
                <a:solidFill>
                  <a:schemeClr val="dk1"/>
                </a:solidFill>
              </a:rPr>
              <a:t>mei</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1110" name="Google Shape;1110;p26"/>
          <p:cNvSpPr txBox="1"/>
          <p:nvPr/>
        </p:nvSpPr>
        <p:spPr>
          <a:xfrm>
            <a:off x="5621596" y="938665"/>
            <a:ext cx="984300" cy="1119594"/>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00" b="1" dirty="0" err="1">
                <a:solidFill>
                  <a:schemeClr val="dk1"/>
                </a:solidFill>
                <a:latin typeface="Arial"/>
                <a:ea typeface="Arial"/>
                <a:cs typeface="Arial"/>
                <a:sym typeface="Arial"/>
              </a:rPr>
              <a:t>Aanvraag</a:t>
            </a:r>
            <a:r>
              <a:rPr lang="en-GB" sz="900" b="1" dirty="0">
                <a:solidFill>
                  <a:schemeClr val="dk1"/>
                </a:solidFill>
                <a:latin typeface="Arial"/>
                <a:ea typeface="Arial"/>
                <a:cs typeface="Arial"/>
                <a:sym typeface="Arial"/>
              </a:rPr>
              <a:t> start </a:t>
            </a:r>
            <a:r>
              <a:rPr lang="en-GB" sz="900" b="1" dirty="0" err="1">
                <a:solidFill>
                  <a:schemeClr val="dk1"/>
                </a:solidFill>
                <a:latin typeface="Arial"/>
                <a:ea typeface="Arial"/>
                <a:cs typeface="Arial"/>
                <a:sym typeface="Arial"/>
              </a:rPr>
              <a:t>publieke</a:t>
            </a:r>
            <a:r>
              <a:rPr lang="en-GB" sz="900" b="1" dirty="0">
                <a:solidFill>
                  <a:schemeClr val="dk1"/>
                </a:solidFill>
                <a:latin typeface="Arial"/>
                <a:ea typeface="Arial"/>
                <a:cs typeface="Arial"/>
                <a:sym typeface="Arial"/>
              </a:rPr>
              <a:t> </a:t>
            </a:r>
            <a:r>
              <a:rPr lang="en-GB" sz="900" dirty="0">
                <a:solidFill>
                  <a:schemeClr val="dk1"/>
                </a:solidFill>
                <a:latin typeface="Arial"/>
                <a:ea typeface="Arial"/>
                <a:cs typeface="Arial"/>
                <a:sym typeface="Arial"/>
              </a:rPr>
              <a:t>review op de </a:t>
            </a:r>
            <a:r>
              <a:rPr lang="en-GB" sz="900" dirty="0" err="1">
                <a:solidFill>
                  <a:schemeClr val="dk1"/>
                </a:solidFill>
                <a:latin typeface="Arial"/>
                <a:ea typeface="Arial"/>
                <a:cs typeface="Arial"/>
                <a:sym typeface="Arial"/>
              </a:rPr>
              <a:t>Werkgroep</a:t>
            </a:r>
            <a:r>
              <a:rPr lang="en-GB" sz="900" dirty="0">
                <a:solidFill>
                  <a:schemeClr val="dk1"/>
                </a:solidFill>
                <a:latin typeface="Arial"/>
                <a:ea typeface="Arial"/>
                <a:cs typeface="Arial"/>
                <a:sym typeface="Arial"/>
              </a:rPr>
              <a:t> </a:t>
            </a:r>
            <a:r>
              <a:rPr lang="en-GB" sz="900" dirty="0" err="1">
                <a:solidFill>
                  <a:schemeClr val="dk1"/>
                </a:solidFill>
                <a:latin typeface="Arial"/>
                <a:ea typeface="Arial"/>
                <a:cs typeface="Arial"/>
                <a:sym typeface="Arial"/>
              </a:rPr>
              <a:t>Datastandaarden</a:t>
            </a:r>
            <a:r>
              <a:rPr lang="en-GB" sz="900" dirty="0">
                <a:solidFill>
                  <a:schemeClr val="dk1"/>
                </a:solidFill>
                <a:latin typeface="Arial"/>
                <a:ea typeface="Arial"/>
                <a:cs typeface="Arial"/>
              </a:rPr>
              <a:t> </a:t>
            </a:r>
            <a:endParaRPr lang="en-GB" sz="900">
              <a:solidFill>
                <a:schemeClr val="dk1"/>
              </a:solidFill>
              <a:latin typeface="Arial"/>
              <a:ea typeface="Arial"/>
              <a:cs typeface="Arial"/>
              <a:sym typeface="Arial"/>
            </a:endParaRPr>
          </a:p>
          <a:p>
            <a:pPr algn="ctr">
              <a:buClr>
                <a:srgbClr val="000000"/>
              </a:buClr>
              <a:buSzPts val="1050"/>
            </a:pPr>
            <a:r>
              <a:rPr lang="en-GB" sz="900" b="1" dirty="0">
                <a:solidFill>
                  <a:schemeClr val="dk1"/>
                </a:solidFill>
                <a:latin typeface="Arial"/>
                <a:ea typeface="Arial"/>
                <a:cs typeface="Arial"/>
                <a:sym typeface="Arial"/>
              </a:rPr>
              <a:t>5 </a:t>
            </a:r>
            <a:r>
              <a:rPr lang="en-GB" sz="900" b="1" dirty="0" err="1">
                <a:solidFill>
                  <a:schemeClr val="dk1"/>
                </a:solidFill>
                <a:latin typeface="Arial"/>
                <a:ea typeface="Arial"/>
                <a:cs typeface="Arial"/>
                <a:sym typeface="Arial"/>
              </a:rPr>
              <a:t>september</a:t>
            </a:r>
            <a:r>
              <a:rPr lang="en-GB" sz="900" b="1" dirty="0">
                <a:solidFill>
                  <a:schemeClr val="dk1"/>
                </a:solidFill>
                <a:latin typeface="Arial"/>
                <a:ea typeface="Arial"/>
                <a:cs typeface="Arial"/>
                <a:sym typeface="Arial"/>
              </a:rPr>
              <a:t> 2024</a:t>
            </a:r>
            <a:endParaRPr lang="en-GB" sz="900" b="1" dirty="0">
              <a:solidFill>
                <a:schemeClr val="dk1"/>
              </a:solidFill>
              <a:latin typeface="Arial"/>
              <a:ea typeface="Arial"/>
              <a:cs typeface="Arial"/>
            </a:endParaRPr>
          </a:p>
          <a:p>
            <a:pPr algn="ctr">
              <a:buClr>
                <a:srgbClr val="000000"/>
              </a:buClr>
              <a:buSzPts val="1050"/>
            </a:pPr>
            <a:endParaRPr lang="en-GB" sz="900">
              <a:solidFill>
                <a:schemeClr val="dk1"/>
              </a:solidFill>
              <a:latin typeface="Arial"/>
              <a:ea typeface="Arial"/>
              <a:cs typeface="Arial"/>
              <a:sym typeface="Arial"/>
            </a:endParaRPr>
          </a:p>
          <a:p>
            <a:pPr algn="ctr">
              <a:buClr>
                <a:srgbClr val="000000"/>
              </a:buClr>
              <a:buSzPts val="1050"/>
            </a:pPr>
            <a:r>
              <a:rPr lang="en-GB" sz="900" b="1" dirty="0">
                <a:solidFill>
                  <a:schemeClr val="dk1"/>
                </a:solidFill>
                <a:latin typeface="Arial"/>
                <a:ea typeface="Arial"/>
                <a:cs typeface="Arial"/>
              </a:rPr>
              <a:t>+ </a:t>
            </a:r>
            <a:r>
              <a:rPr lang="en-GB" sz="900" b="1" dirty="0">
                <a:solidFill>
                  <a:schemeClr val="dk1"/>
                </a:solidFill>
                <a:latin typeface="Arial"/>
                <a:ea typeface="Arial"/>
                <a:cs typeface="Arial"/>
                <a:sym typeface="Arial"/>
              </a:rPr>
              <a:t>Start </a:t>
            </a:r>
            <a:r>
              <a:rPr lang="en-GB" sz="900" b="1" dirty="0" err="1">
                <a:solidFill>
                  <a:schemeClr val="dk1"/>
                </a:solidFill>
                <a:latin typeface="Arial"/>
                <a:ea typeface="Arial"/>
                <a:cs typeface="Arial"/>
                <a:sym typeface="Arial"/>
              </a:rPr>
              <a:t>publieke</a:t>
            </a:r>
            <a:r>
              <a:rPr lang="en-GB" sz="900" b="1" dirty="0">
                <a:solidFill>
                  <a:schemeClr val="dk1"/>
                </a:solidFill>
                <a:latin typeface="Arial"/>
                <a:ea typeface="Arial"/>
                <a:cs typeface="Arial"/>
                <a:sym typeface="Arial"/>
              </a:rPr>
              <a:t> </a:t>
            </a:r>
            <a:br>
              <a:rPr lang="en-GB" sz="900" b="1" dirty="0">
                <a:latin typeface="Arial"/>
                <a:ea typeface="Arial"/>
                <a:cs typeface="Arial"/>
              </a:rPr>
            </a:br>
            <a:r>
              <a:rPr lang="en-GB" sz="900" b="1" dirty="0">
                <a:solidFill>
                  <a:schemeClr val="dk1"/>
                </a:solidFill>
                <a:latin typeface="Arial"/>
                <a:ea typeface="Arial"/>
                <a:cs typeface="Arial"/>
                <a:sym typeface="Arial"/>
              </a:rPr>
              <a:t>review </a:t>
            </a:r>
            <a:r>
              <a:rPr lang="en-GB" sz="900" b="1" dirty="0" err="1">
                <a:solidFill>
                  <a:schemeClr val="dk1"/>
                </a:solidFill>
                <a:latin typeface="Arial"/>
                <a:ea typeface="Arial"/>
                <a:cs typeface="Arial"/>
                <a:sym typeface="Arial"/>
              </a:rPr>
              <a:t>periode</a:t>
            </a:r>
            <a:endParaRPr sz="900" b="1" dirty="0">
              <a:solidFill>
                <a:schemeClr val="dk1"/>
              </a:solidFill>
              <a:latin typeface="Arial"/>
              <a:ea typeface="Arial"/>
              <a:cs typeface="Arial"/>
              <a:sym typeface="Arial"/>
            </a:endParaRPr>
          </a:p>
        </p:txBody>
      </p:sp>
      <p:sp>
        <p:nvSpPr>
          <p:cNvPr id="1111" name="Google Shape;1111;p26"/>
          <p:cNvSpPr txBox="1"/>
          <p:nvPr/>
        </p:nvSpPr>
        <p:spPr>
          <a:xfrm>
            <a:off x="7545344" y="1209376"/>
            <a:ext cx="1303239" cy="84817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00" b="1" err="1">
                <a:solidFill>
                  <a:schemeClr val="dk1"/>
                </a:solidFill>
                <a:latin typeface="Arial"/>
                <a:cs typeface="Arial"/>
              </a:rPr>
              <a:t>Afsluitende</a:t>
            </a:r>
            <a:r>
              <a:rPr lang="en-GB" sz="900" b="1">
                <a:solidFill>
                  <a:schemeClr val="dk1"/>
                </a:solidFill>
                <a:latin typeface="Arial"/>
                <a:cs typeface="Arial"/>
              </a:rPr>
              <a:t> webinar</a:t>
            </a:r>
          </a:p>
          <a:p>
            <a:pPr algn="ctr">
              <a:buClr>
                <a:srgbClr val="000000"/>
              </a:buClr>
              <a:buSzPts val="1050"/>
            </a:pPr>
            <a:r>
              <a:rPr lang="en-GB" sz="900" b="1" err="1">
                <a:solidFill>
                  <a:schemeClr val="dk1"/>
                </a:solidFill>
                <a:latin typeface="Arial"/>
                <a:cs typeface="Arial"/>
              </a:rPr>
              <a:t>Dinsdag</a:t>
            </a:r>
            <a:r>
              <a:rPr lang="en-GB" sz="900" b="1">
                <a:solidFill>
                  <a:schemeClr val="dk1"/>
                </a:solidFill>
                <a:latin typeface="Arial"/>
                <a:cs typeface="Arial"/>
              </a:rPr>
              <a:t> 26 </a:t>
            </a:r>
            <a:r>
              <a:rPr lang="en-GB" sz="900" b="1" err="1">
                <a:solidFill>
                  <a:schemeClr val="dk1"/>
                </a:solidFill>
                <a:latin typeface="Arial"/>
                <a:cs typeface="Arial"/>
              </a:rPr>
              <a:t>november</a:t>
            </a:r>
            <a:r>
              <a:rPr lang="en-GB" sz="900" b="1">
                <a:solidFill>
                  <a:schemeClr val="dk1"/>
                </a:solidFill>
                <a:latin typeface="Arial"/>
                <a:cs typeface="Arial"/>
              </a:rPr>
              <a:t> 11u -12u </a:t>
            </a:r>
          </a:p>
          <a:p>
            <a:pPr algn="ctr">
              <a:buClr>
                <a:srgbClr val="000000"/>
              </a:buClr>
              <a:buSzPts val="1050"/>
            </a:pPr>
            <a:endParaRPr lang="en-GB" sz="900" b="1">
              <a:solidFill>
                <a:schemeClr val="dk1"/>
              </a:solidFill>
              <a:latin typeface="Arial"/>
              <a:cs typeface="Arial"/>
            </a:endParaRPr>
          </a:p>
          <a:p>
            <a:pPr algn="ctr">
              <a:buClr>
                <a:srgbClr val="000000"/>
              </a:buClr>
              <a:buSzPts val="1050"/>
            </a:pPr>
            <a:r>
              <a:rPr lang="en-GB" sz="900" b="1">
                <a:solidFill>
                  <a:schemeClr val="dk1"/>
                </a:solidFill>
                <a:latin typeface="Arial"/>
                <a:cs typeface="Arial"/>
              </a:rPr>
              <a:t>Eind </a:t>
            </a:r>
            <a:r>
              <a:rPr lang="en-GB" sz="900" b="1" err="1">
                <a:solidFill>
                  <a:schemeClr val="dk1"/>
                </a:solidFill>
                <a:latin typeface="Arial"/>
                <a:cs typeface="Arial"/>
              </a:rPr>
              <a:t>publieke</a:t>
            </a:r>
            <a:r>
              <a:rPr lang="en-GB" sz="900" b="1">
                <a:solidFill>
                  <a:schemeClr val="dk1"/>
                </a:solidFill>
                <a:latin typeface="Arial"/>
                <a:cs typeface="Arial"/>
              </a:rPr>
              <a:t> </a:t>
            </a:r>
            <a:br>
              <a:rPr lang="en-GB" sz="900" b="1">
                <a:solidFill>
                  <a:schemeClr val="dk1"/>
                </a:solidFill>
                <a:latin typeface="Arial"/>
                <a:cs typeface="Arial"/>
              </a:rPr>
            </a:br>
            <a:r>
              <a:rPr lang="en-GB" sz="900" b="1">
                <a:solidFill>
                  <a:schemeClr val="dk1"/>
                </a:solidFill>
                <a:latin typeface="Arial"/>
                <a:cs typeface="Arial"/>
              </a:rPr>
              <a:t>review </a:t>
            </a:r>
            <a:r>
              <a:rPr lang="en-GB" sz="900" b="1" err="1">
                <a:solidFill>
                  <a:schemeClr val="dk1"/>
                </a:solidFill>
                <a:latin typeface="Arial"/>
                <a:cs typeface="Arial"/>
              </a:rPr>
              <a:t>periode</a:t>
            </a:r>
            <a:endParaRPr sz="900" b="1">
              <a:solidFill>
                <a:schemeClr val="dk1"/>
              </a:solidFill>
              <a:latin typeface="Arial"/>
              <a:cs typeface="Arial"/>
            </a:endParaRPr>
          </a:p>
        </p:txBody>
      </p:sp>
      <p:sp>
        <p:nvSpPr>
          <p:cNvPr id="1112" name="Google Shape;1112;p26"/>
          <p:cNvSpPr/>
          <p:nvPr/>
        </p:nvSpPr>
        <p:spPr>
          <a:xfrm rot="5400000">
            <a:off x="6989399" y="1361983"/>
            <a:ext cx="278196" cy="2076776"/>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800"/>
            </a:pPr>
            <a:endParaRPr sz="1800">
              <a:solidFill>
                <a:srgbClr val="000000"/>
              </a:solidFill>
              <a:latin typeface="Arial"/>
              <a:ea typeface="Arial"/>
              <a:cs typeface="Arial"/>
              <a:sym typeface="Arial"/>
            </a:endParaRPr>
          </a:p>
        </p:txBody>
      </p:sp>
      <p:sp>
        <p:nvSpPr>
          <p:cNvPr id="1114" name="Google Shape;1114;p26"/>
          <p:cNvSpPr/>
          <p:nvPr/>
        </p:nvSpPr>
        <p:spPr>
          <a:xfrm>
            <a:off x="316094" y="2523197"/>
            <a:ext cx="8632077" cy="215131"/>
          </a:xfrm>
          <a:prstGeom prst="rect">
            <a:avLst/>
          </a:prstGeom>
          <a:solidFill>
            <a:srgbClr val="888484"/>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500" b="1">
                <a:solidFill>
                  <a:schemeClr val="lt1"/>
                </a:solidFill>
                <a:latin typeface="Arial"/>
                <a:ea typeface="Arial"/>
                <a:cs typeface="Arial"/>
                <a:sym typeface="Arial"/>
              </a:rPr>
              <a:t>2024</a:t>
            </a:r>
            <a:endParaRPr sz="1500" b="1">
              <a:solidFill>
                <a:schemeClr val="lt1"/>
              </a:solidFill>
              <a:latin typeface="Arial"/>
              <a:ea typeface="Arial"/>
              <a:cs typeface="Arial"/>
              <a:sym typeface="Arial"/>
            </a:endParaRPr>
          </a:p>
        </p:txBody>
      </p:sp>
      <p:sp>
        <p:nvSpPr>
          <p:cNvPr id="1115" name="Google Shape;1115;p26"/>
          <p:cNvSpPr txBox="1"/>
          <p:nvPr/>
        </p:nvSpPr>
        <p:spPr>
          <a:xfrm>
            <a:off x="6080273" y="2717377"/>
            <a:ext cx="746786" cy="194072"/>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err="1">
                <a:solidFill>
                  <a:schemeClr val="dk1"/>
                </a:solidFill>
                <a:latin typeface="Arial"/>
                <a:ea typeface="Arial"/>
                <a:cs typeface="Arial"/>
                <a:sym typeface="Arial"/>
              </a:rPr>
              <a:t>september</a:t>
            </a:r>
            <a:endParaRPr sz="1300">
              <a:solidFill>
                <a:srgbClr val="000000"/>
              </a:solidFill>
              <a:latin typeface="Arial"/>
              <a:ea typeface="Arial"/>
              <a:cs typeface="Arial"/>
              <a:sym typeface="Arial"/>
            </a:endParaRPr>
          </a:p>
        </p:txBody>
      </p:sp>
      <p:sp>
        <p:nvSpPr>
          <p:cNvPr id="1116" name="Google Shape;1116;p26"/>
          <p:cNvSpPr txBox="1"/>
          <p:nvPr/>
        </p:nvSpPr>
        <p:spPr>
          <a:xfrm>
            <a:off x="1239244" y="3267259"/>
            <a:ext cx="984300" cy="7383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latin typeface="Arial"/>
                <a:ea typeface="Arial"/>
                <a:cs typeface="Arial"/>
                <a:sym typeface="Arial"/>
              </a:rPr>
              <a:t>BW </a:t>
            </a:r>
            <a:r>
              <a:rPr lang="en-GB" sz="900">
                <a:solidFill>
                  <a:schemeClr val="dk1"/>
                </a:solidFill>
                <a:latin typeface="Arial"/>
                <a:ea typeface="Arial"/>
                <a:cs typeface="Arial"/>
                <a:sym typeface="Arial"/>
              </a:rPr>
              <a:t>(</a:t>
            </a:r>
            <a:r>
              <a:rPr lang="en-GB" sz="900" err="1">
                <a:solidFill>
                  <a:schemeClr val="dk1"/>
                </a:solidFill>
                <a:latin typeface="Arial"/>
                <a:ea typeface="Arial"/>
                <a:cs typeface="Arial"/>
                <a:sym typeface="Arial"/>
              </a:rPr>
              <a:t>fysiek</a:t>
            </a:r>
            <a:r>
              <a:rPr lang="en-GB" sz="900">
                <a:solidFill>
                  <a:schemeClr val="dk1"/>
                </a:solidFill>
                <a:latin typeface="Arial"/>
                <a:ea typeface="Arial"/>
                <a:cs typeface="Arial"/>
                <a:sym typeface="Arial"/>
              </a:rPr>
              <a:t>)</a:t>
            </a:r>
            <a:endParaRPr sz="900">
              <a:solidFill>
                <a:schemeClr val="dk1"/>
              </a:solidFill>
              <a:latin typeface="Arial"/>
              <a:ea typeface="Arial"/>
              <a:cs typeface="Arial"/>
              <a:sym typeface="Arial"/>
            </a:endParaRPr>
          </a:p>
          <a:p>
            <a:pPr algn="ctr">
              <a:buSzPts val="1050"/>
            </a:pPr>
            <a:r>
              <a:rPr lang="en-GB" sz="800" b="1">
                <a:solidFill>
                  <a:schemeClr val="dk1"/>
                </a:solidFill>
              </a:rPr>
              <a:t>ma 4 </a:t>
            </a:r>
            <a:r>
              <a:rPr lang="en-GB" sz="800" b="1" err="1">
                <a:solidFill>
                  <a:schemeClr val="dk1"/>
                </a:solidFill>
              </a:rPr>
              <a:t>maart</a:t>
            </a:r>
            <a:endParaRPr lang="en-GB" sz="800" b="1" err="1">
              <a:solidFill>
                <a:schemeClr val="dk1"/>
              </a:solidFill>
              <a:highlight>
                <a:srgbClr val="FFF200"/>
              </a:highlight>
            </a:endParaRPr>
          </a:p>
        </p:txBody>
      </p:sp>
      <p:sp>
        <p:nvSpPr>
          <p:cNvPr id="1117" name="Google Shape;1117;p26"/>
          <p:cNvSpPr txBox="1"/>
          <p:nvPr/>
        </p:nvSpPr>
        <p:spPr>
          <a:xfrm>
            <a:off x="3667456" y="1619388"/>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rPr>
              <a:t>TW2</a:t>
            </a:r>
            <a:endParaRPr sz="950" b="1">
              <a:solidFill>
                <a:schemeClr val="dk1"/>
              </a:solidFill>
              <a:latin typeface="Arial"/>
              <a:ea typeface="Arial"/>
              <a:cs typeface="Arial"/>
              <a:sym typeface="Arial"/>
            </a:endParaRPr>
          </a:p>
          <a:p>
            <a:pPr algn="ctr">
              <a:buSzPts val="1050"/>
            </a:pPr>
            <a:r>
              <a:rPr lang="en-GB" sz="800" b="1">
                <a:solidFill>
                  <a:schemeClr val="dk1"/>
                </a:solidFill>
              </a:rPr>
              <a:t>di 11 </a:t>
            </a:r>
            <a:r>
              <a:rPr lang="en-GB" sz="800" b="1" err="1">
                <a:solidFill>
                  <a:schemeClr val="dk1"/>
                </a:solidFill>
              </a:rPr>
              <a:t>juni</a:t>
            </a:r>
            <a:endParaRPr sz="800" b="1">
              <a:solidFill>
                <a:schemeClr val="dk1"/>
              </a:solidFill>
            </a:endParaRPr>
          </a:p>
        </p:txBody>
      </p:sp>
      <p:sp>
        <p:nvSpPr>
          <p:cNvPr id="1118" name="Google Shape;1118;p26"/>
          <p:cNvSpPr txBox="1"/>
          <p:nvPr/>
        </p:nvSpPr>
        <p:spPr>
          <a:xfrm>
            <a:off x="6776190" y="2706859"/>
            <a:ext cx="709005"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oktober</a:t>
            </a:r>
            <a:endParaRPr sz="900" b="1">
              <a:solidFill>
                <a:schemeClr val="lt1"/>
              </a:solidFill>
              <a:latin typeface="Arial"/>
              <a:ea typeface="Arial"/>
              <a:cs typeface="Arial"/>
              <a:sym typeface="Arial"/>
            </a:endParaRPr>
          </a:p>
        </p:txBody>
      </p:sp>
      <p:sp>
        <p:nvSpPr>
          <p:cNvPr id="1119" name="Google Shape;1119;p26"/>
          <p:cNvSpPr txBox="1"/>
          <p:nvPr/>
        </p:nvSpPr>
        <p:spPr>
          <a:xfrm>
            <a:off x="4213337" y="3356318"/>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38" b="1">
                <a:solidFill>
                  <a:schemeClr val="dk1"/>
                </a:solidFill>
              </a:rPr>
              <a:t>TW3</a:t>
            </a:r>
            <a:endParaRPr lang="en-GB" sz="938">
              <a:solidFill>
                <a:schemeClr val="dk1"/>
              </a:solidFill>
              <a:latin typeface="Arial"/>
              <a:ea typeface="Arial"/>
              <a:cs typeface="Arial"/>
            </a:endParaRPr>
          </a:p>
          <a:p>
            <a:pPr algn="ctr"/>
            <a:r>
              <a:rPr lang="en-GB" sz="788" b="1">
                <a:solidFill>
                  <a:schemeClr val="dk1"/>
                </a:solidFill>
              </a:rPr>
              <a:t>Di 2 </a:t>
            </a:r>
            <a:r>
              <a:rPr lang="en-GB" sz="788" b="1" err="1">
                <a:solidFill>
                  <a:schemeClr val="dk1"/>
                </a:solidFill>
              </a:rPr>
              <a:t>juli</a:t>
            </a:r>
            <a:endParaRPr sz="788">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2" y="103858"/>
            <a:ext cx="620072" cy="620072"/>
          </a:xfrm>
          <a:prstGeom prst="rect">
            <a:avLst/>
          </a:prstGeom>
          <a:noFill/>
          <a:ln>
            <a:noFill/>
          </a:ln>
        </p:spPr>
      </p:pic>
      <p:cxnSp>
        <p:nvCxnSpPr>
          <p:cNvPr id="1122" name="Google Shape;1122;p26"/>
          <p:cNvCxnSpPr/>
          <p:nvPr/>
        </p:nvCxnSpPr>
        <p:spPr>
          <a:xfrm flipH="1">
            <a:off x="4702353" y="2916909"/>
            <a:ext cx="3300" cy="343200"/>
          </a:xfrm>
          <a:prstGeom prst="straightConnector1">
            <a:avLst/>
          </a:prstGeom>
          <a:noFill/>
          <a:ln w="12700" cap="sq" cmpd="sng">
            <a:solidFill>
              <a:srgbClr val="454034"/>
            </a:solidFill>
            <a:prstDash val="solid"/>
            <a:round/>
            <a:headEnd type="none" w="sm" len="sm"/>
            <a:tailEnd type="oval" w="med" len="med"/>
          </a:ln>
        </p:spPr>
      </p:cxnSp>
      <p:sp>
        <p:nvSpPr>
          <p:cNvPr id="1123" name="Google Shape;1123;p26"/>
          <p:cNvSpPr/>
          <p:nvPr/>
        </p:nvSpPr>
        <p:spPr>
          <a:xfrm>
            <a:off x="4355883" y="4216441"/>
            <a:ext cx="750933" cy="301758"/>
          </a:xfrm>
          <a:prstGeom prst="flowChartProcess">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000" err="1">
                <a:solidFill>
                  <a:srgbClr val="1B1A1A"/>
                </a:solidFill>
              </a:rPr>
              <a:t>Vandaag</a:t>
            </a:r>
            <a:endParaRPr lang="en-GB" sz="1000" err="1">
              <a:solidFill>
                <a:srgbClr val="1B1A1A"/>
              </a:solidFill>
              <a:latin typeface="Arial"/>
              <a:ea typeface="Arial"/>
              <a:cs typeface="Arial"/>
            </a:endParaRPr>
          </a:p>
        </p:txBody>
      </p:sp>
      <p:sp>
        <p:nvSpPr>
          <p:cNvPr id="2" name="Google Shape;1115;p26">
            <a:extLst>
              <a:ext uri="{FF2B5EF4-FFF2-40B4-BE49-F238E27FC236}">
                <a16:creationId xmlns:a16="http://schemas.microsoft.com/office/drawing/2014/main" id="{619190BA-EA19-F33A-965F-E9A97E46DBBD}"/>
              </a:ext>
            </a:extLst>
          </p:cNvPr>
          <p:cNvSpPr txBox="1"/>
          <p:nvPr/>
        </p:nvSpPr>
        <p:spPr>
          <a:xfrm>
            <a:off x="7484145" y="2706859"/>
            <a:ext cx="746786" cy="194072"/>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err="1">
                <a:solidFill>
                  <a:schemeClr val="dk1"/>
                </a:solidFill>
                <a:latin typeface="Arial"/>
                <a:ea typeface="Arial"/>
                <a:cs typeface="Arial"/>
              </a:rPr>
              <a:t>november</a:t>
            </a:r>
            <a:endParaRPr sz="1300">
              <a:solidFill>
                <a:srgbClr val="000000"/>
              </a:solidFill>
              <a:latin typeface="Arial"/>
              <a:ea typeface="Arial"/>
              <a:cs typeface="Arial"/>
              <a:sym typeface="Arial"/>
            </a:endParaRPr>
          </a:p>
        </p:txBody>
      </p:sp>
      <p:sp>
        <p:nvSpPr>
          <p:cNvPr id="4" name="Google Shape;1100;p26">
            <a:extLst>
              <a:ext uri="{FF2B5EF4-FFF2-40B4-BE49-F238E27FC236}">
                <a16:creationId xmlns:a16="http://schemas.microsoft.com/office/drawing/2014/main" id="{3CD1BCF2-73C2-AAA3-285F-4FE5589215D4}"/>
              </a:ext>
            </a:extLst>
          </p:cNvPr>
          <p:cNvSpPr txBox="1"/>
          <p:nvPr/>
        </p:nvSpPr>
        <p:spPr>
          <a:xfrm>
            <a:off x="8231210" y="2699343"/>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err="1">
                <a:solidFill>
                  <a:schemeClr val="lt1"/>
                </a:solidFill>
                <a:latin typeface="Arial"/>
                <a:ea typeface="Arial"/>
                <a:cs typeface="Arial"/>
                <a:sym typeface="Arial"/>
              </a:rPr>
              <a:t>december</a:t>
            </a:r>
            <a:endParaRPr sz="900" b="1">
              <a:solidFill>
                <a:schemeClr val="lt1"/>
              </a:solidFill>
              <a:latin typeface="Arial"/>
              <a:ea typeface="Arial"/>
              <a:cs typeface="Arial"/>
              <a:sym typeface="Arial"/>
            </a:endParaRPr>
          </a:p>
        </p:txBody>
      </p:sp>
    </p:spTree>
    <p:extLst>
      <p:ext uri="{BB962C8B-B14F-4D97-AF65-F5344CB8AC3E}">
        <p14:creationId xmlns:p14="http://schemas.microsoft.com/office/powerpoint/2010/main" val="3482667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35BD1997-8FE7-6A0A-6342-110207A7B7D8}"/>
            </a:ext>
          </a:extLst>
        </p:cNvPr>
        <p:cNvGrpSpPr/>
        <p:nvPr/>
      </p:nvGrpSpPr>
      <p:grpSpPr>
        <a:xfrm>
          <a:off x="0" y="0"/>
          <a:ext cx="0" cy="0"/>
          <a:chOff x="0" y="0"/>
          <a:chExt cx="0" cy="0"/>
        </a:xfrm>
      </p:grpSpPr>
      <p:sp>
        <p:nvSpPr>
          <p:cNvPr id="776" name="Google Shape;776;p36">
            <a:extLst>
              <a:ext uri="{FF2B5EF4-FFF2-40B4-BE49-F238E27FC236}">
                <a16:creationId xmlns:a16="http://schemas.microsoft.com/office/drawing/2014/main" id="{47BF5CCF-5046-6A5D-3801-A74015A5A518}"/>
              </a:ext>
            </a:extLst>
          </p:cNvPr>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a:extLst>
              <a:ext uri="{FF2B5EF4-FFF2-40B4-BE49-F238E27FC236}">
                <a16:creationId xmlns:a16="http://schemas.microsoft.com/office/drawing/2014/main" id="{2DAE19CE-33E9-F018-2160-0C0C7BCF6648}"/>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a:extLst>
              <a:ext uri="{FF2B5EF4-FFF2-40B4-BE49-F238E27FC236}">
                <a16:creationId xmlns:a16="http://schemas.microsoft.com/office/drawing/2014/main" id="{33486479-B780-C280-8CCE-2430A17234B4}"/>
              </a:ext>
            </a:extLst>
          </p:cNvPr>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dk1"/>
                </a:solidFill>
                <a:latin typeface="Arial"/>
                <a:ea typeface="Arial"/>
                <a:cs typeface="Arial"/>
                <a:sym typeface="Arial"/>
              </a:rPr>
              <a:t>Feedback kan per e-mail worden gegeven aan de volgende personen:</a:t>
            </a:r>
            <a:endParaRPr lang="nl-BE" sz="1400" b="0" i="0" u="none" strike="noStrike" cap="none">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a:solidFill>
                  <a:srgbClr val="3C96BE"/>
                </a:solidFill>
                <a:hlinkClick r:id="rId5">
                  <a:extLst>
                    <a:ext uri="{A12FA001-AC4F-418D-AE19-62706E023703}">
                      <ahyp:hlinkClr xmlns:ahyp="http://schemas.microsoft.com/office/drawing/2018/hyperlinkcolor" val="tx"/>
                    </a:ext>
                  </a:extLst>
                </a:hlinkClick>
              </a:rPr>
              <a:t>aline.verbrugge@vlaanderen.be</a:t>
            </a:r>
            <a:endParaRPr lang="nl-BE">
              <a:solidFill>
                <a:srgbClr val="3C96BE"/>
              </a:solidFill>
            </a:endParaRPr>
          </a:p>
          <a:p>
            <a:pPr marL="285750" indent="-279400">
              <a:buSzPts val="1500"/>
              <a:buFont typeface="Arial"/>
              <a:buChar char="•"/>
            </a:pPr>
            <a:r>
              <a:rPr lang="nl-BE" sz="1500">
                <a:solidFill>
                  <a:srgbClr val="3C96BE"/>
                </a:solidFill>
              </a:rPr>
              <a:t>Els.devleeschauwer@ugent.be </a:t>
            </a:r>
            <a:endParaRPr lang="nl-BE">
              <a:solidFill>
                <a:srgbClr val="3C96BE"/>
              </a:solidFill>
            </a:endParaRPr>
          </a:p>
        </p:txBody>
      </p:sp>
      <p:sp>
        <p:nvSpPr>
          <p:cNvPr id="779" name="Google Shape;779;p36">
            <a:extLst>
              <a:ext uri="{FF2B5EF4-FFF2-40B4-BE49-F238E27FC236}">
                <a16:creationId xmlns:a16="http://schemas.microsoft.com/office/drawing/2014/main" id="{1F1D5D74-CE1C-3435-877B-E8D82A9D2991}"/>
              </a:ext>
            </a:extLst>
          </p:cNvPr>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a:extLst>
              <a:ext uri="{FF2B5EF4-FFF2-40B4-BE49-F238E27FC236}">
                <a16:creationId xmlns:a16="http://schemas.microsoft.com/office/drawing/2014/main" id="{67454E80-0552-5345-A8B7-3F860513C2F5}"/>
              </a:ext>
            </a:extLst>
          </p:cNvPr>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781" name="Google Shape;781;p36">
            <a:extLst>
              <a:ext uri="{FF2B5EF4-FFF2-40B4-BE49-F238E27FC236}">
                <a16:creationId xmlns:a16="http://schemas.microsoft.com/office/drawing/2014/main" id="{2D57FF50-D408-50E7-39CB-EB4A07F3E6BC}"/>
              </a:ext>
            </a:extLst>
          </p:cNvPr>
          <p:cNvSpPr txBox="1"/>
          <p:nvPr/>
        </p:nvSpPr>
        <p:spPr>
          <a:xfrm>
            <a:off x="5114200" y="2289350"/>
            <a:ext cx="3401100" cy="156962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dirty="0">
                <a:solidFill>
                  <a:schemeClr val="lt1"/>
                </a:solidFill>
                <a:latin typeface="Arial"/>
                <a:ea typeface="Arial"/>
                <a:cs typeface="Arial"/>
                <a:sym typeface="Arial"/>
              </a:rPr>
              <a:t>Feedback/input kan gegeven worden via GitHub</a:t>
            </a:r>
            <a:r>
              <a:rPr lang="nl-BE" sz="1600" dirty="0">
                <a:solidFill>
                  <a:schemeClr val="lt1"/>
                </a:solidFill>
              </a:rPr>
              <a:t>.</a:t>
            </a:r>
            <a:endParaRPr lang="nl-BE" sz="1600" b="0" i="0" u="none" strike="noStrike" cap="none" dirty="0">
              <a:solidFill>
                <a:schemeClr val="lt1"/>
              </a:solidFill>
              <a:latin typeface="Arial"/>
              <a:ea typeface="Arial"/>
              <a:cs typeface="Arial"/>
            </a:endParaRPr>
          </a:p>
          <a:p>
            <a:r>
              <a:rPr lang="en-US" sz="1600" dirty="0">
                <a:solidFill>
                  <a:schemeClr val="lt1"/>
                </a:solidFill>
                <a:hlinkClick r:id="rId7"/>
              </a:rPr>
              <a:t>https://github.com/Informatievlaanderen/OSLOthema-schuldbeheer</a:t>
            </a:r>
            <a:r>
              <a:rPr lang="en-US" sz="1600" dirty="0">
                <a:solidFill>
                  <a:schemeClr val="lt1"/>
                </a:solidFill>
              </a:rPr>
              <a:t> </a:t>
            </a:r>
            <a:endParaRPr lang="nl-BE" dirty="0">
              <a:solidFill>
                <a:schemeClr val="lt1"/>
              </a:solidFill>
            </a:endParaRPr>
          </a:p>
          <a:p>
            <a:pPr>
              <a:buSzPts val="1600"/>
            </a:pPr>
            <a:endParaRPr lang="nl-BE" sz="1600">
              <a:solidFill>
                <a:schemeClr val="lt1"/>
              </a:solidFil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lt1"/>
                </a:solidFill>
                <a:latin typeface="Arial"/>
                <a:ea typeface="Arial"/>
                <a:cs typeface="Arial"/>
                <a:sym typeface="Arial"/>
              </a:rPr>
              <a:t>Via het aanmaken van </a:t>
            </a:r>
            <a:r>
              <a:rPr lang="nl-BE" sz="1600" b="1" i="0" u="none" strike="noStrike" cap="none" dirty="0">
                <a:solidFill>
                  <a:schemeClr val="lt1"/>
                </a:solidFill>
                <a:latin typeface="Arial"/>
                <a:ea typeface="Arial"/>
                <a:cs typeface="Arial"/>
                <a:sym typeface="Arial"/>
              </a:rPr>
              <a:t>issues</a:t>
            </a:r>
            <a:endParaRPr lang="nl-BE" sz="1400" b="1" i="0" u="none" strike="noStrike" cap="none" dirty="0">
              <a:solidFill>
                <a:schemeClr val="lt1"/>
              </a:solidFill>
              <a:latin typeface="Arial"/>
              <a:ea typeface="Arial"/>
              <a:cs typeface="Arial"/>
            </a:endParaRPr>
          </a:p>
        </p:txBody>
      </p:sp>
      <p:sp>
        <p:nvSpPr>
          <p:cNvPr id="782" name="Google Shape;782;p36">
            <a:extLst>
              <a:ext uri="{FF2B5EF4-FFF2-40B4-BE49-F238E27FC236}">
                <a16:creationId xmlns:a16="http://schemas.microsoft.com/office/drawing/2014/main" id="{2BDECB08-8F29-AC33-D07A-F95FC2B1101E}"/>
              </a:ext>
            </a:extLst>
          </p:cNvPr>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a:solidFill>
                  <a:srgbClr val="000000"/>
                </a:solidFill>
                <a:latin typeface="Arial"/>
                <a:ea typeface="Arial"/>
                <a:cs typeface="Arial"/>
                <a:sym typeface="Arial"/>
              </a:rPr>
              <a:t>Feedback &amp; Samenwerking OSLO</a:t>
            </a:r>
            <a:endParaRPr lang="nl-BE" sz="1200" b="0" i="0" u="none" strike="noStrike" cap="none">
              <a:solidFill>
                <a:srgbClr val="000000"/>
              </a:solidFill>
              <a:latin typeface="Arial"/>
              <a:ea typeface="Arial"/>
              <a:cs typeface="Arial"/>
            </a:endParaRPr>
          </a:p>
        </p:txBody>
      </p:sp>
      <p:sp>
        <p:nvSpPr>
          <p:cNvPr id="783" name="Google Shape;783;p36">
            <a:extLst>
              <a:ext uri="{FF2B5EF4-FFF2-40B4-BE49-F238E27FC236}">
                <a16:creationId xmlns:a16="http://schemas.microsoft.com/office/drawing/2014/main" id="{DAF99643-5935-1A73-BFDF-482226D2F725}"/>
              </a:ext>
            </a:extLst>
          </p:cNvPr>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1491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81">
          <a:extLst>
            <a:ext uri="{FF2B5EF4-FFF2-40B4-BE49-F238E27FC236}">
              <a16:creationId xmlns:a16="http://schemas.microsoft.com/office/drawing/2014/main" id="{A11C293F-84CB-4DD4-9BEA-FEC57355D68E}"/>
            </a:ext>
          </a:extLst>
        </p:cNvPr>
        <p:cNvGrpSpPr/>
        <p:nvPr/>
      </p:nvGrpSpPr>
      <p:grpSpPr>
        <a:xfrm>
          <a:off x="0" y="0"/>
          <a:ext cx="0" cy="0"/>
          <a:chOff x="0" y="0"/>
          <a:chExt cx="0" cy="0"/>
        </a:xfrm>
      </p:grpSpPr>
      <p:pic>
        <p:nvPicPr>
          <p:cNvPr id="3682" name="Google Shape;3682;g279126f208c_0_433">
            <a:extLst>
              <a:ext uri="{FF2B5EF4-FFF2-40B4-BE49-F238E27FC236}">
                <a16:creationId xmlns:a16="http://schemas.microsoft.com/office/drawing/2014/main" id="{A0F74AA8-5A39-AD1F-A7E4-AA1025ECB506}"/>
              </a:ext>
            </a:extLst>
          </p:cNvPr>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a:extLst>
              <a:ext uri="{FF2B5EF4-FFF2-40B4-BE49-F238E27FC236}">
                <a16:creationId xmlns:a16="http://schemas.microsoft.com/office/drawing/2014/main" id="{D90BBEC4-F6C6-A162-233C-158F27DFB2FC}"/>
              </a:ext>
            </a:extLst>
          </p:cNvPr>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a:extLst>
              <a:ext uri="{FF2B5EF4-FFF2-40B4-BE49-F238E27FC236}">
                <a16:creationId xmlns:a16="http://schemas.microsoft.com/office/drawing/2014/main" id="{2A712C9A-B768-CFFA-4A38-B2B94B354C18}"/>
              </a:ext>
            </a:extLst>
          </p:cNvPr>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a:extLst>
              <a:ext uri="{FF2B5EF4-FFF2-40B4-BE49-F238E27FC236}">
                <a16:creationId xmlns:a16="http://schemas.microsoft.com/office/drawing/2014/main" id="{FF4FE82D-949E-EB80-3B9D-CE1DC448AD66}"/>
              </a:ext>
            </a:extLst>
          </p:cNvPr>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a:extLst>
              <a:ext uri="{FF2B5EF4-FFF2-40B4-BE49-F238E27FC236}">
                <a16:creationId xmlns:a16="http://schemas.microsoft.com/office/drawing/2014/main" id="{CA853202-5A87-D857-A3E5-05988C042AB3}"/>
              </a:ext>
            </a:extLst>
          </p:cNvPr>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8750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90">
          <a:extLst>
            <a:ext uri="{FF2B5EF4-FFF2-40B4-BE49-F238E27FC236}">
              <a16:creationId xmlns:a16="http://schemas.microsoft.com/office/drawing/2014/main" id="{534D7CA0-DF48-0852-39EA-75B0994443E3}"/>
            </a:ext>
          </a:extLst>
        </p:cNvPr>
        <p:cNvGrpSpPr/>
        <p:nvPr/>
      </p:nvGrpSpPr>
      <p:grpSpPr>
        <a:xfrm>
          <a:off x="0" y="0"/>
          <a:ext cx="0" cy="0"/>
          <a:chOff x="0" y="0"/>
          <a:chExt cx="0" cy="0"/>
        </a:xfrm>
      </p:grpSpPr>
      <p:sp>
        <p:nvSpPr>
          <p:cNvPr id="3691" name="Google Shape;3691;g279126f208c_0_441">
            <a:extLst>
              <a:ext uri="{FF2B5EF4-FFF2-40B4-BE49-F238E27FC236}">
                <a16:creationId xmlns:a16="http://schemas.microsoft.com/office/drawing/2014/main" id="{96DC379D-169E-5AC0-9CFE-4FA78E2B1DC7}"/>
              </a:ext>
            </a:extLst>
          </p:cNvPr>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a:extLst>
              <a:ext uri="{FF2B5EF4-FFF2-40B4-BE49-F238E27FC236}">
                <a16:creationId xmlns:a16="http://schemas.microsoft.com/office/drawing/2014/main" id="{DAB21AA8-0EC9-4DEE-9538-B01F6E19CE18}"/>
              </a:ext>
            </a:extLst>
          </p:cNvPr>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a:extLst>
              <a:ext uri="{FF2B5EF4-FFF2-40B4-BE49-F238E27FC236}">
                <a16:creationId xmlns:a16="http://schemas.microsoft.com/office/drawing/2014/main" id="{63F5EF32-5F67-440D-E3F0-50934BD1733A}"/>
              </a:ext>
            </a:extLst>
          </p:cNvPr>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a:extLst>
              <a:ext uri="{FF2B5EF4-FFF2-40B4-BE49-F238E27FC236}">
                <a16:creationId xmlns:a16="http://schemas.microsoft.com/office/drawing/2014/main" id="{0363E4DA-9A41-B12B-308A-C0B7FEE77DEA}"/>
              </a:ext>
            </a:extLst>
          </p:cNvPr>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09970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Wie is wie?</a:t>
            </a:r>
            <a:endParaRPr lang="en-US"/>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5343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a:solidFill>
                  <a:srgbClr val="000000"/>
                </a:solidFill>
                <a:latin typeface="Arial"/>
                <a:ea typeface="Arial"/>
                <a:cs typeface="Arial"/>
                <a:sym typeface="Arial"/>
              </a:rPr>
              <a:t>Wie is wie?</a:t>
            </a:r>
            <a:endParaRPr lang="nl-BE" sz="1200" b="0" i="0" u="none" strike="noStrike" cap="none">
              <a:solidFill>
                <a:srgbClr val="000000"/>
              </a:solidFill>
              <a:latin typeface="Arial"/>
              <a:ea typeface="Arial"/>
              <a:cs typeface="Arial"/>
              <a:sym typeface="Arial"/>
            </a:endParaRPr>
          </a:p>
        </p:txBody>
      </p:sp>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Introductie OSLO-traject Schuldbeheer</a:t>
            </a: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5b5f091d7c_0_9"/>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err="1">
                <a:solidFill>
                  <a:srgbClr val="030000"/>
                </a:solidFill>
                <a:latin typeface="Arial"/>
              </a:rPr>
              <a:t>Deel</a:t>
            </a:r>
            <a:r>
              <a:rPr lang="en-GB" sz="2800" b="1">
                <a:solidFill>
                  <a:srgbClr val="030000"/>
                </a:solidFill>
                <a:latin typeface="Arial"/>
              </a:rPr>
              <a:t> van </a:t>
            </a:r>
            <a:r>
              <a:rPr lang="en-GB" sz="2800" b="1" err="1">
                <a:solidFill>
                  <a:srgbClr val="030000"/>
                </a:solidFill>
                <a:latin typeface="Arial"/>
              </a:rPr>
              <a:t>een</a:t>
            </a:r>
            <a:r>
              <a:rPr lang="en-GB" sz="2800" b="1">
                <a:solidFill>
                  <a:srgbClr val="030000"/>
                </a:solidFill>
                <a:latin typeface="Arial"/>
              </a:rPr>
              <a:t> </a:t>
            </a:r>
            <a:r>
              <a:rPr lang="en-GB" sz="2800" b="1" err="1">
                <a:solidFill>
                  <a:srgbClr val="030000"/>
                </a:solidFill>
                <a:latin typeface="Arial"/>
              </a:rPr>
              <a:t>groter</a:t>
            </a:r>
            <a:r>
              <a:rPr lang="en-GB" sz="2800" b="1">
                <a:solidFill>
                  <a:srgbClr val="030000"/>
                </a:solidFill>
                <a:latin typeface="Arial"/>
              </a:rPr>
              <a:t> project</a:t>
            </a:r>
            <a:endParaRPr lang="en-US" sz="2800" b="1">
              <a:solidFill>
                <a:srgbClr val="030000"/>
              </a:solidFill>
              <a:latin typeface="Arial"/>
              <a:cs typeface="Arial"/>
            </a:endParaRPr>
          </a:p>
        </p:txBody>
      </p:sp>
      <p:pic>
        <p:nvPicPr>
          <p:cNvPr id="1088" name="Google Shape;1088;g25b5f091d7c_0_9"/>
          <p:cNvPicPr preferRelativeResize="0"/>
          <p:nvPr/>
        </p:nvPicPr>
        <p:blipFill>
          <a:blip r:embed="rId3">
            <a:alphaModFix/>
          </a:blip>
          <a:stretch>
            <a:fillRect/>
          </a:stretch>
        </p:blipFill>
        <p:spPr>
          <a:xfrm>
            <a:off x="3213393" y="1852024"/>
            <a:ext cx="1884011" cy="2078627"/>
          </a:xfrm>
          <a:prstGeom prst="rect">
            <a:avLst/>
          </a:prstGeom>
          <a:noFill/>
          <a:ln>
            <a:noFill/>
          </a:ln>
        </p:spPr>
      </p:pic>
      <p:sp>
        <p:nvSpPr>
          <p:cNvPr id="1089" name="Google Shape;1089;g25b5f091d7c_0_9"/>
          <p:cNvSpPr txBox="1"/>
          <p:nvPr/>
        </p:nvSpPr>
        <p:spPr>
          <a:xfrm>
            <a:off x="4165800" y="3760565"/>
            <a:ext cx="2352525" cy="641400"/>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a:latin typeface="Proxima Nova"/>
                <a:ea typeface="Proxima Nova"/>
                <a:cs typeface="Proxima Nova"/>
                <a:sym typeface="Proxima Nova"/>
              </a:rPr>
              <a:t>OSLO </a:t>
            </a:r>
            <a:r>
              <a:rPr lang="en-GB" sz="1800" err="1">
                <a:latin typeface="Proxima Nova"/>
                <a:ea typeface="Proxima Nova"/>
                <a:cs typeface="Proxima Nova"/>
                <a:sym typeface="Proxima Nova"/>
              </a:rPr>
              <a:t>Schuldbeheer</a:t>
            </a:r>
            <a:endParaRPr sz="1800">
              <a:latin typeface="Proxima Nova"/>
              <a:ea typeface="Proxima Nova"/>
              <a:cs typeface="Proxima Nova"/>
              <a:sym typeface="Proxima Nova"/>
            </a:endParaRPr>
          </a:p>
        </p:txBody>
      </p:sp>
      <p:sp>
        <p:nvSpPr>
          <p:cNvPr id="1090" name="Google Shape;1090;g25b5f091d7c_0_9"/>
          <p:cNvSpPr txBox="1"/>
          <p:nvPr/>
        </p:nvSpPr>
        <p:spPr>
          <a:xfrm>
            <a:off x="2284099" y="1145712"/>
            <a:ext cx="3742599" cy="479417"/>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650" b="1" err="1">
                <a:latin typeface="Proxima Nova"/>
                <a:sym typeface="Proxima Nova"/>
              </a:rPr>
              <a:t>Gemeente</a:t>
            </a:r>
            <a:r>
              <a:rPr lang="en-GB" sz="1650" b="1">
                <a:latin typeface="Proxima Nova"/>
                <a:sym typeface="Proxima Nova"/>
              </a:rPr>
              <a:t> </a:t>
            </a:r>
            <a:r>
              <a:rPr lang="en-GB" sz="1650" b="1" err="1">
                <a:latin typeface="Proxima Nova"/>
                <a:sym typeface="Proxima Nova"/>
              </a:rPr>
              <a:t>zonder</a:t>
            </a:r>
            <a:r>
              <a:rPr lang="en-GB" sz="1650" b="1">
                <a:latin typeface="Proxima Nova"/>
                <a:sym typeface="Proxima Nova"/>
              </a:rPr>
              <a:t> </a:t>
            </a:r>
            <a:r>
              <a:rPr lang="en-GB" sz="1650" b="1" err="1">
                <a:latin typeface="Proxima Nova"/>
                <a:sym typeface="Proxima Nova"/>
              </a:rPr>
              <a:t>Gemeentehuis</a:t>
            </a:r>
            <a:r>
              <a:rPr lang="en-GB" sz="1650" b="1">
                <a:latin typeface="Proxima Nova"/>
                <a:sym typeface="Proxima Nova"/>
              </a:rPr>
              <a:t>: </a:t>
            </a:r>
            <a:r>
              <a:rPr lang="en-GB" sz="1650" b="1" err="1">
                <a:latin typeface="Proxima Nova"/>
                <a:sym typeface="Proxima Nova"/>
              </a:rPr>
              <a:t>Eenheid</a:t>
            </a:r>
            <a:r>
              <a:rPr lang="en-GB" sz="1650" b="1">
                <a:latin typeface="Proxima Nova"/>
                <a:sym typeface="Proxima Nova"/>
              </a:rPr>
              <a:t> van </a:t>
            </a:r>
            <a:r>
              <a:rPr lang="en-GB" sz="1650" b="1" err="1">
                <a:latin typeface="Proxima Nova"/>
                <a:sym typeface="Proxima Nova"/>
              </a:rPr>
              <a:t>schuld</a:t>
            </a:r>
            <a:endParaRPr lang="en-US" sz="1350" err="1"/>
          </a:p>
        </p:txBody>
      </p:sp>
    </p:spTree>
    <p:extLst>
      <p:ext uri="{BB962C8B-B14F-4D97-AF65-F5344CB8AC3E}">
        <p14:creationId xmlns:p14="http://schemas.microsoft.com/office/powerpoint/2010/main" val="100334128"/>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1393F7-4914-49E6-981D-31FC498D52E7}">
  <ds:schemaRefs>
    <ds:schemaRef ds:uri="9a9ec0f0-7796-43d0-ac1f-4c8c46ee0bd1"/>
    <ds:schemaRef ds:uri="abd5de4e-6ecd-4522-a9f4-1c24c7648312"/>
    <ds:schemaRef ds:uri="d8af5a5f-e2e6-468c-9f28-f81d99523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5E0414F-E67F-43E9-B4F4-ADF8FEDB4134}">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2FD7C6-A091-44F4-93AA-F7DCFF216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58</Slides>
  <Notes>37</Notes>
  <HiddenSlides>1</HiddenSlide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Deel van een groter project</vt:lpstr>
      <vt:lpstr>Eenheid van schuld - werkdefinitie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Aline Verbrugge</dc:creator>
  <cp:revision>38</cp:revision>
  <dcterms:modified xsi:type="dcterms:W3CDTF">2024-07-15T08:56:23Z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